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</p:sldIdLst>
  <p:sldSz cx="6858000" cy="9144000" type="screen4x3"/>
  <p:notesSz cx="6858000" cy="9144000"/>
  <p:defaultTextStyle/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r="smNativeData" dt="1543071838" val="768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34" y="91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>
      <p:cViewPr>
        <p:scale>
          <a:sx n="80" d="100"/>
          <a:sy n="80" d="100"/>
        </p:scale>
        <p:origin x="2862" y="278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wAAfhEAAAYnAADbHAAAEAAAAA=="/>
              </a:ext>
            </a:extLst>
          </p:cNvSpPr>
          <p:nvPr>
            <p:ph type="ctrTitle"/>
          </p:nvPr>
        </p:nvSpPr>
        <p:spPr>
          <a:xfrm>
            <a:off x="514350" y="2843530"/>
            <a:ext cx="5829300" cy="184721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unter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BgAA1h8AANwjAABLLgAAEAAAAA=="/>
              </a:ext>
            </a:extLst>
          </p:cNvSpPr>
          <p:nvPr>
            <p:ph type="subTitle" idx="1"/>
          </p:nvPr>
        </p:nvSpPr>
        <p:spPr>
          <a:xfrm>
            <a:off x="1028700" y="5175250"/>
            <a:ext cx="4800600" cy="235013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3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6E-20F1-BBA1-BF56-D6F419184983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FF-B1F1-BBA1-BF56-47F419184912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 und zwei Spalten, link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3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67C-32F1-BBA0-BF56-C4F518184991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264-2AF1-BBE4-BF56-DCB15C184989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und zwei Zeilen, unt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kAe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1B2-FCF1-BBA7-BF56-0AF21F18495F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4B3-FDF1-BBD2-BF56-0B876A18495E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zwei Zeilen, ob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3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EA1-EFF1-BBE8-BF56-19BD5018494C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E53-1DF1-BBF8-BF56-EBAD401849BE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31F5-BBF1-BBC7-BF56-4D927F184918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6A7-E9F1-BBE0-BF56-1FB55818494A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2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FD4-9AF1-BBD9-BF56-6C8C61184939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311-5FF1-BBB5-BF56-A9E00D1849FC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E40-0EF1-BBB8-BF56-F8ED001849AD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650-1EF1-BBF0-BF56-E8A5481849BD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B97-D9F1-BBAD-BF56-2FF81518497A}" type="slidenum">
              <a:t>‹Nr.›</a:t>
            </a:fld>
            <a:endParaRPr/>
          </a:p>
        </p:txBody>
      </p:sp>
      <p:sp>
        <p:nvSpPr>
          <p:cNvPr id="3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6FC-B2F1-BB80-BF56-44D538184911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A/MgAAEAAAAA=="/>
              </a:ext>
            </a:extLst>
          </p:cNvSpPr>
          <p:nvPr>
            <p:ph/>
          </p:nvPr>
        </p:nvSpPr>
        <p:spPr>
          <a:xfrm>
            <a:off x="342900" y="366395"/>
            <a:ext cx="6172200" cy="78016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698C-C2F1-BB9F-BF56-34CA27184961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7F0-BEF1-BBE1-BF56-48B45918491D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2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4EA-A4F1-BB82-BF56-52D73A184907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3AC-E2F1-BBE5-BF56-14B05D184941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3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4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7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419-57F1-BBA2-BF56-A1F71A1849F4}" type="slidenum">
              <a:t>‹Nr.›</a:t>
            </a:fld>
            <a:endParaRPr/>
          </a:p>
        </p:txBody>
      </p:sp>
      <p:sp>
        <p:nvSpPr>
          <p:cNvPr id="8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9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9D6-98F1-BBDF-BF56-6E8A6718493B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 und zwei Spalten, recht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7EF-A1F1-BBD1-BF56-578469184902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4A3-EDF1-BBF2-BF56-1BA74A18494E}" type="datetime1">
              <a:t>12.03.2025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type="body"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Textmasterformate durch Klicken bearbeiten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Zweite Ebene</a:t>
            </a:r>
          </a:p>
          <a:p>
            <a:pPr marL="1143000" marR="0" lvl="2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Dritte Ebene</a:t>
            </a:r>
          </a:p>
          <a:p>
            <a:pPr marL="1600200" marR="0" lvl="3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Vierte Ebene</a:t>
            </a:r>
          </a:p>
          <a:p>
            <a:pPr marL="2057400" marR="0" lvl="4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5BD9-97F1-BBAD-BF56-61F815184934}" type="datetime1">
              <a:t>12.03.2025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2FB6-F8F1-BBD9-BF56-0E8C6118495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»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5"/>
          <p:cNvSpPr>
            <a:extLst>
              <a:ext uri="smNativeData">
                <pr:smNativeData xmlns="" xmlns:pr="smNativeData" val="SMDATA_12_Xmj5Wx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LCwAA/QEAABsdAAAtBQAAECAAAA=="/>
              </a:ext>
            </a:extLst>
          </p:cNvSpPr>
          <p:nvPr/>
        </p:nvSpPr>
        <p:spPr>
          <a:xfrm>
            <a:off x="1917065" y="323215"/>
            <a:ext cx="2814320" cy="5181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de-de" sz="2800" b="1" dirty="0">
                <a:solidFill>
                  <a:srgbClr val="C0D1FA"/>
                </a:solidFill>
              </a:rPr>
              <a:t>Saison 2</a:t>
            </a:r>
            <a:r>
              <a:rPr lang="de-DE" sz="2800" b="1" dirty="0">
                <a:solidFill>
                  <a:srgbClr val="C0D1FA"/>
                </a:solidFill>
              </a:rPr>
              <a:t>0</a:t>
            </a:r>
            <a:r>
              <a:rPr lang="de-de" sz="2800" b="1" dirty="0">
                <a:solidFill>
                  <a:srgbClr val="C0D1FA"/>
                </a:solidFill>
              </a:rPr>
              <a:t>24/20</a:t>
            </a:r>
            <a:r>
              <a:rPr lang="de-DE" sz="2800" b="1" dirty="0">
                <a:solidFill>
                  <a:srgbClr val="C0D1FA"/>
                </a:solidFill>
              </a:rPr>
              <a:t>25</a:t>
            </a:r>
            <a:endParaRPr lang="de-de" sz="2800" b="1" dirty="0">
              <a:solidFill>
                <a:srgbClr val="C0D1FA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D606621-C33D-0B0B-128E-B8AA5F3E9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34" y="984250"/>
            <a:ext cx="6242685" cy="251142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D94CC5A-5175-C9CD-6AFE-8BAB33495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534" y="3695442"/>
            <a:ext cx="6295857" cy="274218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AC35088-1EFC-0368-0B05-4C80DA629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50" y="6637395"/>
            <a:ext cx="6295857" cy="20246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2A3A8D30-563A-79EF-4B27-221F30FCB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" y="266700"/>
            <a:ext cx="6386195" cy="215265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C5D272A-9423-8A0A-6AD0-F075A089B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80" y="2535753"/>
            <a:ext cx="6386195" cy="222440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A515B55-0393-4811-E6AB-3F1B758E9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153" y="4887903"/>
            <a:ext cx="6406822" cy="157861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0D42FF97-73AA-E101-185C-5C763E0AF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153" y="6594258"/>
            <a:ext cx="6400559" cy="22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3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B4893C66-AC21-05F8-9E97-DDD1A4903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4" y="194945"/>
            <a:ext cx="6386195" cy="104403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EE97687-0176-F1A9-609F-379187151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" y="1414780"/>
            <a:ext cx="6386195" cy="204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0039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Presentation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Mario</dc:creator>
  <cp:keywords/>
  <dc:description/>
  <cp:lastModifiedBy>Mario Spacek</cp:lastModifiedBy>
  <cp:revision>59</cp:revision>
  <dcterms:created xsi:type="dcterms:W3CDTF">2017-01-31T13:23:37Z</dcterms:created>
  <dcterms:modified xsi:type="dcterms:W3CDTF">2025-03-12T14:26:54Z</dcterms:modified>
</cp:coreProperties>
</file>