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/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:pr="smNativeData" xmlns="" dt="1543071838" val="768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3510" y="10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notesViewPr>
    <p:cSldViewPr>
      <p:cViewPr>
        <p:scale>
          <a:sx n="80" d="100"/>
          <a:sy n="80" d="100"/>
        </p:scale>
        <p:origin x="2862" y="278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qAwAAfhEAAAYnAADbHAAAEAAAAA=="/>
              </a:ext>
            </a:extLst>
          </p:cNvSpPr>
          <p:nvPr>
            <p:ph type="ctrTitle"/>
          </p:nvPr>
        </p:nvSpPr>
        <p:spPr>
          <a:xfrm>
            <a:off x="514350" y="2843530"/>
            <a:ext cx="5829300" cy="184721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unter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BgAA1h8AANwjAABLLgAAEAAAAA=="/>
              </a:ext>
            </a:extLst>
          </p:cNvSpPr>
          <p:nvPr>
            <p:ph type="subTitle" idx="1"/>
          </p:nvPr>
        </p:nvSpPr>
        <p:spPr>
          <a:xfrm>
            <a:off x="1028700" y="5175250"/>
            <a:ext cx="4800600" cy="235013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3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4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76E-20F1-BBA1-BF56-D6F419184983}" type="slidenum">
              <a:t>‹Nr.›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7FF-B1F1-BBA1-BF56-47F419184912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el und zwei Spalten, link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2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A/MgAAEAAAAA=="/>
              </a:ext>
            </a:extLst>
          </p:cNvSpPr>
          <p:nvPr>
            <p:ph sz="half" idx="3"/>
          </p:nvPr>
        </p:nvSpPr>
        <p:spPr>
          <a:xfrm>
            <a:off x="362966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67C-32F1-BBA0-BF56-C4F518184991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264-2AF1-BBE4-BF56-DCB15C184989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el und zwei Zeilen, unt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BzH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617220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2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3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kAeg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1B2-FCF1-BBA7-BF56-0AF21F18495F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4B3-FDF1-BBD2-BF56-0B876A18495E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 und zwei Zeilen, ob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BQoAAA/MgAAEAAAAA=="/>
              </a:ext>
            </a:extLst>
          </p:cNvSpPr>
          <p:nvPr>
            <p:ph sz="half" idx="3"/>
          </p:nvPr>
        </p:nvSpPr>
        <p:spPr>
          <a:xfrm>
            <a:off x="342900" y="5351145"/>
            <a:ext cx="617220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EA1-EFF1-BBE8-BF56-19BD5018494C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E53-1DF1-BBF8-BF56-EBAD401849BE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A/MgAAEAAAAA=="/>
              </a:ext>
            </a:extLst>
          </p:cNvSpPr>
          <p:nvPr>
            <p:ph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4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31F5-BBF1-BBC7-BF56-4D927F184918}" type="slidenum">
              <a:t>‹Nr.›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6A7-E9F1-BBE0-BF56-1FB55818494A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und 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A/M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A/MgAAEAAAAA=="/>
              </a:ext>
            </a:extLst>
          </p:cNvSpPr>
          <p:nvPr>
            <p:ph sz="half" idx="2"/>
          </p:nvPr>
        </p:nvSpPr>
        <p:spPr>
          <a:xfrm>
            <a:off x="362966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FD4-9AF1-BBD9-BF56-6C8C61184939}" type="slidenum">
              <a:t>‹Nr.›</a:t>
            </a:fld>
            <a:endParaRPr/>
          </a:p>
        </p:txBody>
      </p:sp>
      <p:sp>
        <p:nvSpPr>
          <p:cNvPr id="6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4311-5FF1-BBB5-BF56-A9E00D1849FC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4E40-0EF1-BBB8-BF56-F8ED001849AD}" type="slidenum">
              <a:t>‹Nr.›</a:t>
            </a:fld>
            <a:endParaRPr/>
          </a:p>
        </p:txBody>
      </p:sp>
      <p:sp>
        <p:nvSpPr>
          <p:cNvPr id="4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650-1EF1-BBF0-BF56-E8A5481849BD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B97-D9F1-BBAD-BF56-2FF81518497A}" type="slidenum">
              <a:t>‹Nr.›</a:t>
            </a:fld>
            <a:endParaRPr/>
          </a:p>
        </p:txBody>
      </p:sp>
      <p:sp>
        <p:nvSpPr>
          <p:cNvPr id="3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76FC-B2F1-BB80-BF56-44D538184911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u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kt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A/MgAAEAAAAA=="/>
              </a:ext>
            </a:extLst>
          </p:cNvSpPr>
          <p:nvPr>
            <p:ph/>
          </p:nvPr>
        </p:nvSpPr>
        <p:spPr>
          <a:xfrm>
            <a:off x="342900" y="366395"/>
            <a:ext cx="6172200" cy="78016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698C-C2F1-BB9F-BF56-34CA27184961}" type="slidenum">
              <a:t>‹Nr.›</a:t>
            </a:fld>
            <a:endParaRPr/>
          </a:p>
        </p:txBody>
      </p:sp>
      <p:sp>
        <p:nvSpPr>
          <p:cNvPr id="4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7F0-BEF1-BBE1-BF56-48B45918491D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zwei Zei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BzH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617220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BQoAAA/MgAAEAAAAA=="/>
              </a:ext>
            </a:extLst>
          </p:cNvSpPr>
          <p:nvPr>
            <p:ph sz="half" idx="2"/>
          </p:nvPr>
        </p:nvSpPr>
        <p:spPr>
          <a:xfrm>
            <a:off x="342900" y="5351145"/>
            <a:ext cx="617220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74EA-A4F1-BB82-BF56-52D73A184907}" type="slidenum">
              <a:t>‹Nr.›</a:t>
            </a:fld>
            <a:endParaRPr/>
          </a:p>
        </p:txBody>
      </p:sp>
      <p:sp>
        <p:nvSpPr>
          <p:cNvPr id="6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3AC-E2F1-BBE5-BF56-14B05D184941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3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Objekt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4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7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419-57F1-BBA2-BF56-A1F71A1849F4}" type="slidenum">
              <a:t>‹Nr.›</a:t>
            </a:fld>
            <a:endParaRPr/>
          </a:p>
        </p:txBody>
      </p:sp>
      <p:sp>
        <p:nvSpPr>
          <p:cNvPr id="8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9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9D6-98F1-BBDF-BF56-6E8A6718493B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 und zwei Spalten, recht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A/M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3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7EF-A1F1-BBD1-BF56-578469184902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4A3-EDF1-BBF2-BF56-1BA74A18494E}" type="datetime1">
              <a:t>22.04.2024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4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44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Titelmasterformat durch Klicken bearbeiten</a:t>
            </a:r>
          </a:p>
        </p:txBody>
      </p:sp>
      <p:sp>
        <p:nvSpPr>
          <p:cNvPr id="3" name="Textplatzhalter 2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A/MgAAEAAAAA=="/>
              </a:ext>
            </a:extLst>
          </p:cNvSpPr>
          <p:nvPr>
            <p:ph type="body"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32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742950" marR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11430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6002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20574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32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Textmasterformate durch Klicken bearbeiten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8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Zweite Ebene</a:t>
            </a:r>
          </a:p>
          <a:p>
            <a:pPr marL="1143000" marR="0" lvl="2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24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Dritte Ebene</a:t>
            </a:r>
          </a:p>
          <a:p>
            <a:pPr marL="1600200" marR="0" lvl="3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0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Vierte Ebene</a:t>
            </a:r>
          </a:p>
          <a:p>
            <a:pPr marL="2057400" marR="0" lvl="4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de-de" sz="20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Fünfte Ebene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1CEE5BD9-97F1-BBAD-BF56-61F815184934}" type="datetime1">
              <a:t>22.04.2024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="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1CEE2FB6-F8F1-BBD9-BF56-0E8C6118495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32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742950" marR="0" indent="-28575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de-de"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»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5"/>
          <p:cNvSpPr>
            <a:extLst>
              <a:ext uri="smNativeData">
                <pr:smNativeData xmlns:pr="smNativeData" xmlns="" val="SMDATA_12_Xmj5Wx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DLCwAA/QEAABsdAAAtBQAAECAAAA=="/>
              </a:ext>
            </a:extLst>
          </p:cNvSpPr>
          <p:nvPr/>
        </p:nvSpPr>
        <p:spPr>
          <a:xfrm>
            <a:off x="1917065" y="323215"/>
            <a:ext cx="2814320" cy="5181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de-de" sz="2800" b="1" dirty="0">
                <a:solidFill>
                  <a:srgbClr val="C0D1FA"/>
                </a:solidFill>
              </a:rPr>
              <a:t>Saison 2</a:t>
            </a:r>
            <a:r>
              <a:rPr lang="de-DE" sz="2800" b="1" dirty="0">
                <a:solidFill>
                  <a:srgbClr val="C0D1FA"/>
                </a:solidFill>
              </a:rPr>
              <a:t>0</a:t>
            </a:r>
            <a:r>
              <a:rPr lang="de-de" sz="2800" b="1" dirty="0">
                <a:solidFill>
                  <a:srgbClr val="C0D1FA"/>
                </a:solidFill>
              </a:rPr>
              <a:t>23/20</a:t>
            </a:r>
            <a:r>
              <a:rPr lang="de-DE" sz="2800" b="1" dirty="0">
                <a:solidFill>
                  <a:srgbClr val="C0D1FA"/>
                </a:solidFill>
              </a:rPr>
              <a:t>24</a:t>
            </a:r>
            <a:endParaRPr lang="de-de" sz="2800" b="1" dirty="0">
              <a:solidFill>
                <a:srgbClr val="C0D1FA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3691536-4863-356F-D032-3515B4D77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45" y="1056005"/>
            <a:ext cx="6001443" cy="1775319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43AD4AF7-F7D2-E66B-00A6-F906A26E0F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45" y="3208655"/>
            <a:ext cx="6025030" cy="157861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361CC75-6AC8-E80D-0AD0-A5A201BDF3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045" y="5002530"/>
            <a:ext cx="6025030" cy="29357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E5F7800-8494-0C25-53F6-674D9A676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97" y="266700"/>
            <a:ext cx="6140005" cy="215636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5E3AD90-A3F6-EA90-64EA-2FF8C30D1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749" y="2634615"/>
            <a:ext cx="6139253" cy="265811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AE199B6-3ECC-A663-1FAD-6693AEAB1D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996" y="5504285"/>
            <a:ext cx="6139253" cy="291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72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C3B4CD3B-4702-EAEC-84C5-DF4DDB405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80" y="266701"/>
            <a:ext cx="6365220" cy="215265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9CB55DB6-8DA4-239C-3EB4-FCADA8DBA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516" y="2562860"/>
            <a:ext cx="6365220" cy="215265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45FBE3AF-B657-5BFF-2401-49F474F9C1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516" y="4930775"/>
            <a:ext cx="6365220" cy="1603043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BE613AF-CB4B-82B6-0455-A8C23A58A1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515" y="6652895"/>
            <a:ext cx="6365219" cy="222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2562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Presentation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Mario</dc:creator>
  <cp:keywords/>
  <dc:description/>
  <cp:lastModifiedBy>Mario Spacek</cp:lastModifiedBy>
  <cp:revision>58</cp:revision>
  <dcterms:created xsi:type="dcterms:W3CDTF">2017-01-31T13:23:37Z</dcterms:created>
  <dcterms:modified xsi:type="dcterms:W3CDTF">2024-04-22T07:00:28Z</dcterms:modified>
</cp:coreProperties>
</file>