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6858000" cy="9144000" type="screen4x3"/>
  <p:notesSz cx="6858000" cy="9144000"/>
  <p:defaultTextStyle/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0000FF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smNativeData">
      <pr:smAppRevision xmlns="" xmlns:pr="smNativeData" dt="1543071838" val="768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4086" y="10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34" d="100"/>
        <a:sy n="34" d="100"/>
      </p:scale>
      <p:origin x="0" y="0"/>
    </p:cViewPr>
  </p:sorterViewPr>
  <p:notesViewPr>
    <p:cSldViewPr>
      <p:cViewPr>
        <p:scale>
          <a:sx n="80" d="100"/>
          <a:sy n="80" d="100"/>
        </p:scale>
        <p:origin x="2862" y="278"/>
      </p:cViewPr>
      <p:guideLst/>
    </p:cSldViewPr>
  </p:notesViewPr>
  <p:gridSpacing cx="71755" cy="7175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qAwAAfhEAAAYnAADbHAAAEAAAAA=="/>
              </a:ext>
            </a:extLst>
          </p:cNvSpPr>
          <p:nvPr>
            <p:ph type="ctrTitle"/>
          </p:nvPr>
        </p:nvSpPr>
        <p:spPr>
          <a:xfrm>
            <a:off x="514350" y="2843530"/>
            <a:ext cx="5829300" cy="184721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Folienuntertitel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UBgAA1h8AANwjAABLLgAAEAAAAA=="/>
              </a:ext>
            </a:extLst>
          </p:cNvSpPr>
          <p:nvPr>
            <p:ph type="subTitle" idx="1"/>
          </p:nvPr>
        </p:nvSpPr>
        <p:spPr>
          <a:xfrm>
            <a:off x="1028700" y="5175250"/>
            <a:ext cx="4800600" cy="235013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3200" b="0" i="0" u="none" strike="noStrike" kern="1" spc="0" baseline="0">
                <a:solidFill>
                  <a:srgbClr val="8C8C8C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1pPr>
            <a:lvl2pPr marL="45720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2pPr>
            <a:lvl3pPr marL="91440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" spc="0" baseline="0">
                <a:solidFill>
                  <a:srgbClr val="8C8C8C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3pPr>
            <a:lvl4pPr marL="137160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000" b="0" i="0" u="none" strike="noStrike" kern="1" spc="0" baseline="0">
                <a:solidFill>
                  <a:srgbClr val="8C8C8C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4pPr>
            <a:lvl5pPr marL="182880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000" b="0" i="0" u="none" strike="noStrike" kern="1" spc="0" baseline="0">
                <a:solidFill>
                  <a:srgbClr val="8C8C8C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5pPr>
          </a:lstStyle>
          <a:p>
            <a:pPr>
              <a:defRPr/>
            </a:pPr>
            <a:endParaRPr/>
          </a:p>
        </p:txBody>
      </p:sp>
      <p:sp>
        <p:nvSpPr>
          <p:cNvPr id="4" name="Foliennummernplatzhalter 5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576E-20F1-BBA1-BF56-D6F419184983}" type="slidenum">
              <a:t>‹Nr.›</a:t>
            </a:fld>
            <a:endParaRPr/>
          </a:p>
        </p:txBody>
      </p:sp>
      <p:sp>
        <p:nvSpPr>
          <p:cNvPr id="5" name="Fußzeilenplatzhalter 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6" name="Datumsplatzhalter 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57FF-B1F1-BBA1-BF56-47F419184912}" type="datetime1">
              <a:t>02.05.2022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el und zwei Spalten, linke Spalte gete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ChCwAAEAAAAA=="/>
              </a:ext>
            </a:extLst>
          </p:cNvSpPr>
          <p:nvPr>
            <p:ph type="title"/>
          </p:nvPr>
        </p:nvSpPr>
        <p:spPr>
          <a:xfrm>
            <a:off x="342900" y="366395"/>
            <a:ext cx="6172200" cy="15240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Objekt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A0AANwTAABzHgAAEAAAAA=="/>
              </a:ext>
            </a:extLst>
          </p:cNvSpPr>
          <p:nvPr>
            <p:ph sz="quarter" idx="1"/>
          </p:nvPr>
        </p:nvSpPr>
        <p:spPr>
          <a:xfrm>
            <a:off x="342900" y="2133600"/>
            <a:ext cx="2885440" cy="281622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4" name="Objekt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6yAAANwTAAA/MgAAEAAAAA=="/>
              </a:ext>
            </a:extLst>
          </p:cNvSpPr>
          <p:nvPr>
            <p:ph sz="quarter" idx="2"/>
          </p:nvPr>
        </p:nvSpPr>
        <p:spPr>
          <a:xfrm>
            <a:off x="342900" y="5351145"/>
            <a:ext cx="2885440" cy="281686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5" name="Objekt2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UFgAAIA0AABQoAAA/MgAAEAAAAA=="/>
              </a:ext>
            </a:extLst>
          </p:cNvSpPr>
          <p:nvPr>
            <p:ph sz="half" idx="3"/>
          </p:nvPr>
        </p:nvSpPr>
        <p:spPr>
          <a:xfrm>
            <a:off x="3629660" y="2133600"/>
            <a:ext cx="2885440" cy="603440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6" name="Foliennummernplatzhalter 5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567C-32F1-BBA0-BF56-C4F518184991}" type="slidenum">
              <a:t>‹Nr.›</a:t>
            </a:fld>
            <a:endParaRPr/>
          </a:p>
        </p:txBody>
      </p:sp>
      <p:sp>
        <p:nvSpPr>
          <p:cNvPr id="7" name="Fußzeilenplatzhalter 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8" name="Datumsplatzhalter 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1264-2AF1-BBE4-BF56-DCB15C184989}" type="datetime1">
              <a:t>02.05.2022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itel und zwei Zeilen, untere Zeile gete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ChCwAAEAAAAA=="/>
              </a:ext>
            </a:extLst>
          </p:cNvSpPr>
          <p:nvPr>
            <p:ph type="title"/>
          </p:nvPr>
        </p:nvSpPr>
        <p:spPr>
          <a:xfrm>
            <a:off x="342900" y="366395"/>
            <a:ext cx="6172200" cy="15240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Objekt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A0AABQoAABzHgAAEAAAAA=="/>
              </a:ext>
            </a:extLst>
          </p:cNvSpPr>
          <p:nvPr>
            <p:ph sz="half" idx="1"/>
          </p:nvPr>
        </p:nvSpPr>
        <p:spPr>
          <a:xfrm>
            <a:off x="342900" y="2133600"/>
            <a:ext cx="6172200" cy="281622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4" name="Objekt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6yAAANwTAAA/MgAAEAAAAA=="/>
              </a:ext>
            </a:extLst>
          </p:cNvSpPr>
          <p:nvPr>
            <p:ph sz="quarter" idx="2"/>
          </p:nvPr>
        </p:nvSpPr>
        <p:spPr>
          <a:xfrm>
            <a:off x="342900" y="5351145"/>
            <a:ext cx="2885440" cy="281686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5" name="Objekt2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UFgAA6yAAABQoAAA/MgAAEAAAAA=="/>
              </a:ext>
            </a:extLst>
          </p:cNvSpPr>
          <p:nvPr>
            <p:ph sz="quarter" idx="3"/>
          </p:nvPr>
        </p:nvSpPr>
        <p:spPr>
          <a:xfrm>
            <a:off x="3629660" y="5351145"/>
            <a:ext cx="2885440" cy="281686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6" name="Foliennummernplatzhalter 5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EkAeg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51B2-FCF1-BBA7-BF56-0AF21F18495F}" type="slidenum">
              <a:t>‹Nr.›</a:t>
            </a:fld>
            <a:endParaRPr/>
          </a:p>
        </p:txBody>
      </p:sp>
      <p:sp>
        <p:nvSpPr>
          <p:cNvPr id="7" name="Fußzeilenplatzhalter 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8" name="Datumsplatzhalter 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24B3-FDF1-BBD2-BF56-0B876A18495E}" type="datetime1">
              <a:t>02.05.2022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el und zwei Zeilen, obere Zeile gete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ChCwAAEAAAAA=="/>
              </a:ext>
            </a:extLst>
          </p:cNvSpPr>
          <p:nvPr>
            <p:ph type="title"/>
          </p:nvPr>
        </p:nvSpPr>
        <p:spPr>
          <a:xfrm>
            <a:off x="342900" y="366395"/>
            <a:ext cx="6172200" cy="15240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Objekt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A0AANwTAABzHgAAEAAAAA=="/>
              </a:ext>
            </a:extLst>
          </p:cNvSpPr>
          <p:nvPr>
            <p:ph sz="quarter" idx="1"/>
          </p:nvPr>
        </p:nvSpPr>
        <p:spPr>
          <a:xfrm>
            <a:off x="342900" y="2133600"/>
            <a:ext cx="2885440" cy="281622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4" name="Objekt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UFgAAIA0AABQoAABzHgAAEAAAAA=="/>
              </a:ext>
            </a:extLst>
          </p:cNvSpPr>
          <p:nvPr>
            <p:ph sz="quarter" idx="2"/>
          </p:nvPr>
        </p:nvSpPr>
        <p:spPr>
          <a:xfrm>
            <a:off x="3629660" y="2133600"/>
            <a:ext cx="2885440" cy="281622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5" name="Objekt2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EAQQ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6yAAABQoAAA/MgAAEAAAAA=="/>
              </a:ext>
            </a:extLst>
          </p:cNvSpPr>
          <p:nvPr>
            <p:ph sz="half" idx="3"/>
          </p:nvPr>
        </p:nvSpPr>
        <p:spPr>
          <a:xfrm>
            <a:off x="342900" y="5351145"/>
            <a:ext cx="6172200" cy="281686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6" name="Foliennummernplatzhalter 5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1EA1-EFF1-BBE8-BF56-19BD5018494C}" type="slidenum">
              <a:t>‹Nr.›</a:t>
            </a:fld>
            <a:endParaRPr/>
          </a:p>
        </p:txBody>
      </p:sp>
      <p:sp>
        <p:nvSpPr>
          <p:cNvPr id="7" name="Fußzeilenplatzhalter 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8" name="Datumsplatzhalter 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0E53-1DF1-BBF8-BF56-EBAD401849BE}" type="datetime1">
              <a:t>02.05.2022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ChCwAAEAAAAA=="/>
              </a:ext>
            </a:extLst>
          </p:cNvSpPr>
          <p:nvPr>
            <p:ph type="title"/>
          </p:nvPr>
        </p:nvSpPr>
        <p:spPr>
          <a:xfrm>
            <a:off x="342900" y="366395"/>
            <a:ext cx="6172200" cy="15240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Objekt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A0AABQoAAA/MgAAEAAAAA=="/>
              </a:ext>
            </a:extLst>
          </p:cNvSpPr>
          <p:nvPr>
            <p:ph idx="1"/>
          </p:nvPr>
        </p:nvSpPr>
        <p:spPr>
          <a:xfrm>
            <a:off x="342900" y="2133600"/>
            <a:ext cx="6172200" cy="603440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4" name="Foliennummernplatzhalter 5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31F5-BBF1-BBC7-BF56-4D927F184918}" type="slidenum">
              <a:t>‹Nr.›</a:t>
            </a:fld>
            <a:endParaRPr/>
          </a:p>
        </p:txBody>
      </p:sp>
      <p:sp>
        <p:nvSpPr>
          <p:cNvPr id="5" name="Fußzeilenplatzhalter 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6" name="Datumsplatzhalter 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16A7-E9F1-BBE0-BF56-1FB55818494A}" type="datetime1">
              <a:t>02.05.2022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el und zwei 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ChCwAAEAAAAA=="/>
              </a:ext>
            </a:extLst>
          </p:cNvSpPr>
          <p:nvPr>
            <p:ph type="title"/>
          </p:nvPr>
        </p:nvSpPr>
        <p:spPr>
          <a:xfrm>
            <a:off x="342900" y="366395"/>
            <a:ext cx="6172200" cy="15240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Objekt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A0AANwTAAA/MgAAEAAAAA=="/>
              </a:ext>
            </a:extLst>
          </p:cNvSpPr>
          <p:nvPr>
            <p:ph sz="half" idx="1"/>
          </p:nvPr>
        </p:nvSpPr>
        <p:spPr>
          <a:xfrm>
            <a:off x="342900" y="2133600"/>
            <a:ext cx="2885440" cy="603440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4" name="Objekt2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UFgAAIA0AABQoAAA/MgAAEAAAAA=="/>
              </a:ext>
            </a:extLst>
          </p:cNvSpPr>
          <p:nvPr>
            <p:ph sz="half" idx="2"/>
          </p:nvPr>
        </p:nvSpPr>
        <p:spPr>
          <a:xfrm>
            <a:off x="3629660" y="2133600"/>
            <a:ext cx="2885440" cy="603440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5" name="Foliennummernplatzhalter 5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2FD4-9AF1-BBD9-BF56-6C8C61184939}" type="slidenum">
              <a:t>‹Nr.›</a:t>
            </a:fld>
            <a:endParaRPr/>
          </a:p>
        </p:txBody>
      </p:sp>
      <p:sp>
        <p:nvSpPr>
          <p:cNvPr id="6" name="Fußzeilenplatzhalter 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7" name="Datumsplatzhalter 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4311-5FF1-BBB5-BF56-A9E00D1849FC}" type="datetime1">
              <a:t>02.05.2022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ChCwAAEAAAAA=="/>
              </a:ext>
            </a:extLst>
          </p:cNvSpPr>
          <p:nvPr>
            <p:ph type="title"/>
          </p:nvPr>
        </p:nvSpPr>
        <p:spPr>
          <a:xfrm>
            <a:off x="342900" y="366395"/>
            <a:ext cx="6172200" cy="15240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Foliennummernplatzhalter 5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4E40-0EF1-BBB8-BF56-F8ED001849AD}" type="slidenum">
              <a:t>‹Nr.›</a:t>
            </a:fld>
            <a:endParaRPr/>
          </a:p>
        </p:txBody>
      </p:sp>
      <p:sp>
        <p:nvSpPr>
          <p:cNvPr id="4" name="Fußzeilenplatzhalter 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5" name="Datumsplatzhalter 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0650-1EF1-BBF0-BF56-E8A5481849BD}" type="datetime1">
              <a:t>02.05.2022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e 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5B97-D9F1-BBAD-BF56-2FF81518497A}" type="slidenum">
              <a:t>‹Nr.›</a:t>
            </a:fld>
            <a:endParaRPr/>
          </a:p>
        </p:txBody>
      </p:sp>
      <p:sp>
        <p:nvSpPr>
          <p:cNvPr id="3" name="Fußzeilenplatzhalter 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4" name="Datumsplatzhalter 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76FC-B2F1-BB80-BF56-44D538184911}" type="datetime1">
              <a:t>02.05.2022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Nur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kt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A/MgAAEAAAAA=="/>
              </a:ext>
            </a:extLst>
          </p:cNvSpPr>
          <p:nvPr>
            <p:ph/>
          </p:nvPr>
        </p:nvSpPr>
        <p:spPr>
          <a:xfrm>
            <a:off x="342900" y="366395"/>
            <a:ext cx="6172200" cy="78016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Foliennummernplatzhalter 5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698C-C2F1-BB9F-BF56-34CA27184961}" type="slidenum">
              <a:t>‹Nr.›</a:t>
            </a:fld>
            <a:endParaRPr/>
          </a:p>
        </p:txBody>
      </p:sp>
      <p:sp>
        <p:nvSpPr>
          <p:cNvPr id="4" name="Fußzeilenplatzhalter 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5" name="Datumsplatzhalter 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17F0-BEF1-BBE1-BF56-48B45918491D}" type="datetime1">
              <a:t>02.05.2022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el und zwei Zeil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ChCwAAEAAAAA=="/>
              </a:ext>
            </a:extLst>
          </p:cNvSpPr>
          <p:nvPr>
            <p:ph type="title"/>
          </p:nvPr>
        </p:nvSpPr>
        <p:spPr>
          <a:xfrm>
            <a:off x="342900" y="366395"/>
            <a:ext cx="6172200" cy="15240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Objekt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A0AABQoAABzHgAAEAAAAA=="/>
              </a:ext>
            </a:extLst>
          </p:cNvSpPr>
          <p:nvPr>
            <p:ph sz="half" idx="1"/>
          </p:nvPr>
        </p:nvSpPr>
        <p:spPr>
          <a:xfrm>
            <a:off x="342900" y="2133600"/>
            <a:ext cx="6172200" cy="281622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4" name="Objekt2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6yAAABQoAAA/MgAAEAAAAA=="/>
              </a:ext>
            </a:extLst>
          </p:cNvSpPr>
          <p:nvPr>
            <p:ph sz="half" idx="2"/>
          </p:nvPr>
        </p:nvSpPr>
        <p:spPr>
          <a:xfrm>
            <a:off x="342900" y="5351145"/>
            <a:ext cx="6172200" cy="281686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5" name="Foliennummernplatzhalter 5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74EA-A4F1-BB82-BF56-52D73A184907}" type="slidenum">
              <a:t>‹Nr.›</a:t>
            </a:fld>
            <a:endParaRPr/>
          </a:p>
        </p:txBody>
      </p:sp>
      <p:sp>
        <p:nvSpPr>
          <p:cNvPr id="6" name="Fußzeilenplatzhalter 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7" name="Datumsplatzhalter 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13AC-E2F1-BBE5-BF56-14B05D184941}" type="datetime1">
              <a:t>02.05.2022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el und 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ChCwAAEAAAAA=="/>
              </a:ext>
            </a:extLst>
          </p:cNvSpPr>
          <p:nvPr>
            <p:ph type="title"/>
          </p:nvPr>
        </p:nvSpPr>
        <p:spPr>
          <a:xfrm>
            <a:off x="342900" y="366395"/>
            <a:ext cx="6172200" cy="15240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Objekt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A0AANwTAABzHgAAEAAAAA=="/>
              </a:ext>
            </a:extLst>
          </p:cNvSpPr>
          <p:nvPr>
            <p:ph sz="quarter" idx="1"/>
          </p:nvPr>
        </p:nvSpPr>
        <p:spPr>
          <a:xfrm>
            <a:off x="342900" y="2133600"/>
            <a:ext cx="2885440" cy="281622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4" name="Objekt2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UFgAAIA0AABQoAABzHgAAEAAAAA=="/>
              </a:ext>
            </a:extLst>
          </p:cNvSpPr>
          <p:nvPr>
            <p:ph sz="quarter" idx="2"/>
          </p:nvPr>
        </p:nvSpPr>
        <p:spPr>
          <a:xfrm>
            <a:off x="3629660" y="2133600"/>
            <a:ext cx="2885440" cy="281622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5" name="Objekt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6yAAANwTAAA/MgAAEAAAAA=="/>
              </a:ext>
            </a:extLst>
          </p:cNvSpPr>
          <p:nvPr>
            <p:ph sz="quarter" idx="3"/>
          </p:nvPr>
        </p:nvSpPr>
        <p:spPr>
          <a:xfrm>
            <a:off x="342900" y="5351145"/>
            <a:ext cx="2885440" cy="281686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6" name="Objekt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UFgAA6yAAABQoAAA/MgAAEAAAAA=="/>
              </a:ext>
            </a:extLst>
          </p:cNvSpPr>
          <p:nvPr>
            <p:ph sz="quarter" idx="4"/>
          </p:nvPr>
        </p:nvSpPr>
        <p:spPr>
          <a:xfrm>
            <a:off x="3629660" y="5351145"/>
            <a:ext cx="2885440" cy="281686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7" name="Foliennummernplatzhalter 5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5419-57F1-BBA2-BF56-A1F71A1849F4}" type="slidenum">
              <a:t>‹Nr.›</a:t>
            </a:fld>
            <a:endParaRPr/>
          </a:p>
        </p:txBody>
      </p:sp>
      <p:sp>
        <p:nvSpPr>
          <p:cNvPr id="8" name="Fußzeilenplatzhalter 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9" name="Datumsplatzhalter 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29D6-98F1-BBDF-BF56-6E8A6718493B}" type="datetime1">
              <a:t>02.05.2022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el und zwei Spalten, rechte Spalte gete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ChCwAAEAAAAA=="/>
              </a:ext>
            </a:extLst>
          </p:cNvSpPr>
          <p:nvPr>
            <p:ph type="title"/>
          </p:nvPr>
        </p:nvSpPr>
        <p:spPr>
          <a:xfrm>
            <a:off x="342900" y="366395"/>
            <a:ext cx="6172200" cy="15240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Objekt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A0AANwTAAA/MgAAEAAAAA=="/>
              </a:ext>
            </a:extLst>
          </p:cNvSpPr>
          <p:nvPr>
            <p:ph sz="half" idx="1"/>
          </p:nvPr>
        </p:nvSpPr>
        <p:spPr>
          <a:xfrm>
            <a:off x="342900" y="2133600"/>
            <a:ext cx="2885440" cy="603440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4" name="Objekt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UFgAAIA0AABQoAABzHgAAEAAAAA=="/>
              </a:ext>
            </a:extLst>
          </p:cNvSpPr>
          <p:nvPr>
            <p:ph sz="quarter" idx="2"/>
          </p:nvPr>
        </p:nvSpPr>
        <p:spPr>
          <a:xfrm>
            <a:off x="3629660" y="2133600"/>
            <a:ext cx="2885440" cy="281622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5" name="Objekt2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UFgAA6yAAABQoAAA/MgAAEAAAAA=="/>
              </a:ext>
            </a:extLst>
          </p:cNvSpPr>
          <p:nvPr>
            <p:ph sz="quarter" idx="3"/>
          </p:nvPr>
        </p:nvSpPr>
        <p:spPr>
          <a:xfrm>
            <a:off x="3629660" y="5351145"/>
            <a:ext cx="2885440" cy="281686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6" name="Foliennummernplatzhalter 5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27EF-A1F1-BBD1-BF56-578469184902}" type="slidenum">
              <a:t>‹Nr.›</a:t>
            </a:fld>
            <a:endParaRPr/>
          </a:p>
        </p:txBody>
      </p:sp>
      <p:sp>
        <p:nvSpPr>
          <p:cNvPr id="7" name="Fußzeilenplatzhalter 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8" name="Datumsplatzhalter 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04A3-EDF1-BBF2-BF56-1BA74A18494E}" type="datetime1">
              <a:t>02.05.2022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ChCwAAEAAAAA=="/>
              </a:ext>
            </a:extLst>
          </p:cNvSpPr>
          <p:nvPr>
            <p:ph type="title"/>
          </p:nvPr>
        </p:nvSpPr>
        <p:spPr>
          <a:xfrm>
            <a:off x="342900" y="366395"/>
            <a:ext cx="6172200" cy="15240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44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1pPr>
            <a:lvl2pPr marL="4572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2pPr>
            <a:lvl3pPr marL="9144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3pPr>
            <a:lvl4pPr marL="13716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4pPr>
            <a:lvl5pPr marL="18288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5pPr>
          </a:lstStyle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4400" b="0" i="0" u="none" strike="noStrike" kern="1" spc="0" baseline="0">
                <a:solidFill>
                  <a:schemeClr val="tx1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t>Titelmasterformat durch Klicken bearbeiten</a:t>
            </a:r>
          </a:p>
        </p:txBody>
      </p:sp>
      <p:sp>
        <p:nvSpPr>
          <p:cNvPr id="3" name="Textplatzhalter 2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A0AABQoAAA/MgAAEAAAAA=="/>
              </a:ext>
            </a:extLst>
          </p:cNvSpPr>
          <p:nvPr>
            <p:ph type="body" idx="1"/>
          </p:nvPr>
        </p:nvSpPr>
        <p:spPr>
          <a:xfrm>
            <a:off x="342900" y="2133600"/>
            <a:ext cx="6172200" cy="603440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342900" marR="0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•"/>
              <a:tabLst/>
              <a:defRPr lang="de-de" sz="32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1pPr>
            <a:lvl2pPr marL="742950" marR="0" indent="-28575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–"/>
              <a:tabLst/>
              <a:defRPr lang="de-de" sz="2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2pPr>
            <a:lvl3pPr marL="1143000" marR="0" indent="-228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•"/>
              <a:tabLst/>
              <a:defRPr lang="de-de" sz="24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3pPr>
            <a:lvl4pPr marL="1600200" marR="0" indent="-228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–"/>
              <a:tabLst/>
              <a:defRPr lang="de-de" sz="20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4pPr>
            <a:lvl5pPr marL="2057400" marR="0" indent="-228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»"/>
              <a:tabLst/>
              <a:defRPr lang="de-de" sz="20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5pPr>
          </a:lstStyle>
          <a:p>
            <a:pPr marL="342900" marR="0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•"/>
              <a:tabLst/>
              <a:defRPr lang="de-de" sz="3200" b="0" i="0" u="none" strike="noStrike" kern="1" spc="0" baseline="0">
                <a:solidFill>
                  <a:schemeClr val="tx1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t>Textmasterformate durch Klicken bearbeiten</a:t>
            </a:r>
          </a:p>
          <a:p>
            <a:pPr marL="742950" marR="0" lvl="1" indent="-28575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–"/>
              <a:tabLst/>
              <a:defRPr lang="de-de" sz="2800" b="0" i="0" u="none" strike="noStrike" kern="1" spc="0" baseline="0">
                <a:solidFill>
                  <a:schemeClr val="tx1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t>Zweite Ebene</a:t>
            </a:r>
          </a:p>
          <a:p>
            <a:pPr marL="1143000" marR="0" lvl="2" indent="-228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•"/>
              <a:tabLst/>
              <a:defRPr lang="de-de" sz="2400" b="0" i="0" u="none" strike="noStrike" kern="1" spc="0" baseline="0">
                <a:solidFill>
                  <a:schemeClr val="tx1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t>Dritte Ebene</a:t>
            </a:r>
          </a:p>
          <a:p>
            <a:pPr marL="1600200" marR="0" lvl="3" indent="-228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–"/>
              <a:tabLst/>
              <a:defRPr lang="de-de" sz="2000" b="0" i="0" u="none" strike="noStrike" kern="1" spc="0" baseline="0">
                <a:solidFill>
                  <a:schemeClr val="tx1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t>Vierte Ebene</a:t>
            </a:r>
          </a:p>
          <a:p>
            <a:pPr marL="2057400" marR="0" lvl="4" indent="-228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»"/>
              <a:tabLst/>
              <a:defRPr lang="de-de" sz="2000" b="0" i="0" u="none" strike="noStrike" kern="1" spc="0" baseline="0">
                <a:solidFill>
                  <a:schemeClr val="tx1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t>Fünfte Ebene</a:t>
            </a:r>
          </a:p>
        </p:txBody>
      </p:sp>
      <p:sp>
        <p:nvSpPr>
          <p:cNvPr id="4" name="Datumsplatzhalter 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 b="0" i="0" u="none" strike="noStrike" kern="1" spc="0" baseline="0">
                <a:solidFill>
                  <a:srgbClr val="8C8C8C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fld id="{1CEE5BD9-97F1-BBAD-BF56-61F815184934}" type="datetime1">
              <a:t>02.05.2022</a:t>
            </a:fld>
            <a:endParaRPr/>
          </a:p>
        </p:txBody>
      </p:sp>
      <p:sp>
        <p:nvSpPr>
          <p:cNvPr id="5" name="Fußzeilenplatzhalter 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 b="0" i="0" u="none" strike="noStrike" kern="1" spc="0" baseline="0">
                <a:solidFill>
                  <a:srgbClr val="8C8C8C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endParaRPr/>
          </a:p>
        </p:txBody>
      </p:sp>
      <p:sp>
        <p:nvSpPr>
          <p:cNvPr id="6" name="Foliennummernplatzhalter 5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 b="0" i="0" u="none" strike="noStrike" kern="1" spc="0" baseline="0">
                <a:solidFill>
                  <a:srgbClr val="8C8C8C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fld id="{1CEE2FB6-F8F1-BBD9-BF56-0E8C6118495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marL="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44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5pPr>
    </p:titleStyle>
    <p:bodyStyle>
      <a:lvl1pPr marL="342900" marR="0" indent="-3429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2" charset="0"/>
        <a:buChar char="•"/>
        <a:tabLst/>
        <a:defRPr lang="de-de" sz="32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1pPr>
      <a:lvl2pPr marL="742950" marR="0" indent="-28575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2" charset="0"/>
        <a:buChar char="–"/>
        <a:tabLst/>
        <a:defRPr lang="de-de" sz="2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2pPr>
      <a:lvl3pPr marL="1143000" marR="0" indent="-2286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2" charset="0"/>
        <a:buChar char="•"/>
        <a:tabLst/>
        <a:defRPr lang="de-de" sz="24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3pPr>
      <a:lvl4pPr marL="1600200" marR="0" indent="-2286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2" charset="0"/>
        <a:buChar char="–"/>
        <a:tabLst/>
        <a:defRPr lang="de-de" sz="20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4pPr>
      <a:lvl5pPr marL="2057400" marR="0" indent="-2286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2" charset="0"/>
        <a:buChar char="»"/>
        <a:tabLst/>
        <a:defRPr lang="de-de" sz="20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5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5"/>
          <p:cNvSpPr>
            <a:extLst>
              <a:ext uri="smNativeData">
                <pr:smNativeData xmlns="" xmlns:pr="smNativeData" val="SMDATA_12_Xmj5WxMAAAAlAAAAZA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H9/fwDu7OEDzMzMAMDA/wB/f38AAAAAAAAAAAAAAAAAAAAAAAAAAAAhAAAAGAAAABQAAADLCwAA/QEAABsdAAAtBQAAECAAAA=="/>
              </a:ext>
            </a:extLst>
          </p:cNvSpPr>
          <p:nvPr/>
        </p:nvSpPr>
        <p:spPr>
          <a:xfrm>
            <a:off x="1917065" y="323215"/>
            <a:ext cx="2814320" cy="51816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t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rPr lang="de-de" sz="2800" b="1" dirty="0">
                <a:solidFill>
                  <a:srgbClr val="C0D1FA"/>
                </a:solidFill>
              </a:rPr>
              <a:t>Saison 2</a:t>
            </a:r>
            <a:r>
              <a:rPr lang="de-DE" sz="2800" b="1" dirty="0">
                <a:solidFill>
                  <a:srgbClr val="C0D1FA"/>
                </a:solidFill>
              </a:rPr>
              <a:t>0</a:t>
            </a:r>
            <a:r>
              <a:rPr lang="de-de" sz="2800" b="1" dirty="0">
                <a:solidFill>
                  <a:srgbClr val="C0D1FA"/>
                </a:solidFill>
              </a:rPr>
              <a:t>21/20</a:t>
            </a:r>
            <a:r>
              <a:rPr lang="de-DE" sz="2800" b="1" dirty="0">
                <a:solidFill>
                  <a:srgbClr val="C0D1FA"/>
                </a:solidFill>
              </a:rPr>
              <a:t>22</a:t>
            </a:r>
            <a:endParaRPr lang="de-de" sz="2800" b="1" dirty="0">
              <a:solidFill>
                <a:srgbClr val="C0D1FA"/>
              </a:solidFill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BD830F2C-01D2-44E7-850F-8FE7A27705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362" y="3327400"/>
            <a:ext cx="5619750" cy="2000250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2E36443C-44F0-401D-B473-ED881AA90E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887" y="984250"/>
            <a:ext cx="5610225" cy="2200275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226B0C10-B9F2-496F-8CA9-D1D2143892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4837" y="5488686"/>
            <a:ext cx="5629275" cy="2209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E95ABC15-285A-473F-B0C3-C2F61ABC4F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362" y="338455"/>
            <a:ext cx="5629275" cy="1600200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0B12BE63-CC5D-419F-BAFC-696D1CD468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362" y="2204085"/>
            <a:ext cx="5629275" cy="2568184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F0C059DD-52D5-4519-A416-FA0FA2BA68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362" y="5037699"/>
            <a:ext cx="5611008" cy="2391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472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88A5BE58-F024-41CF-A062-CFCB5A7CAC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228294"/>
            <a:ext cx="5675704" cy="2191056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948C0670-0356-467E-855A-04265DCB98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036" y="2651869"/>
            <a:ext cx="5675703" cy="1776621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570169D9-ACEA-4DF6-9355-F6C2060848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4036" y="4631468"/>
            <a:ext cx="5675703" cy="1590897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B3EDBD54-5288-4C79-946A-7CC564F8CF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3310" y="6426254"/>
            <a:ext cx="5686429" cy="2307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030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F891B563-D7D0-48C8-BA09-5ED59D5F33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535" y="266700"/>
            <a:ext cx="6170930" cy="2520380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9C7D4175-E9DE-4C58-9462-AD427B3D78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535" y="3065145"/>
            <a:ext cx="6170930" cy="1702325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2435B6CB-D914-45F2-B9D8-9F771C79F3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3535" y="5064842"/>
            <a:ext cx="6147176" cy="2449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404324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resentation">
      <a:majorFont>
        <a:latin typeface="Calibri"/>
        <a:ea typeface="Calibri"/>
        <a:cs typeface="Calibri"/>
      </a:majorFont>
      <a:minorFont>
        <a:latin typeface="Calibri"/>
        <a:ea typeface="Calibri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FFFFFF"/>
        </a:dk1>
        <a:lt1>
          <a:srgbClr val="000000"/>
        </a:lt1>
        <a:dk2>
          <a:srgbClr val="EEECE1"/>
        </a:dk2>
        <a:lt2>
          <a:srgbClr val="1F497D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FFFFFF"/>
        </a:dk1>
        <a:lt1>
          <a:srgbClr val="000000"/>
        </a:lt1>
        <a:dk2>
          <a:srgbClr val="EEECE1"/>
        </a:dk2>
        <a:lt2>
          <a:srgbClr val="1F497D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FFFFFF"/>
        </a:dk1>
        <a:lt1>
          <a:srgbClr val="000000"/>
        </a:lt1>
        <a:dk2>
          <a:srgbClr val="EEECE1"/>
        </a:dk2>
        <a:lt2>
          <a:srgbClr val="1F497D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FFFFFF"/>
        </a:dk1>
        <a:lt1>
          <a:srgbClr val="000000"/>
        </a:lt1>
        <a:dk2>
          <a:srgbClr val="EEECE1"/>
        </a:dk2>
        <a:lt2>
          <a:srgbClr val="1F497D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Bildschirmpräsentation (4:3)</PresentationFormat>
  <Paragraphs>1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Calibri</vt:lpstr>
      <vt:lpstr>Presentation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subject/>
  <dc:creator>Mario</dc:creator>
  <cp:keywords/>
  <dc:description/>
  <cp:lastModifiedBy>Mario Spacek</cp:lastModifiedBy>
  <cp:revision>46</cp:revision>
  <dcterms:created xsi:type="dcterms:W3CDTF">2017-01-31T13:23:37Z</dcterms:created>
  <dcterms:modified xsi:type="dcterms:W3CDTF">2022-05-02T09:26:21Z</dcterms:modified>
</cp:coreProperties>
</file>