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screen4x3"/>
  <p:notesSz cx="6858000" cy="9144000"/>
  <p:defaultTextStyle/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="" xmlns:pr="smNativeData" dt="1543071838" val="768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024" y="9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notesViewPr>
    <p:cSldViewPr>
      <p:cViewPr>
        <p:scale>
          <a:sx n="80" d="100"/>
          <a:sy n="80" d="100"/>
        </p:scale>
        <p:origin x="2862" y="278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qAwAAfhEAAAYnAADbHAAAEAAAAA=="/>
              </a:ext>
            </a:extLst>
          </p:cNvSpPr>
          <p:nvPr>
            <p:ph type="ctrTitle"/>
          </p:nvPr>
        </p:nvSpPr>
        <p:spPr>
          <a:xfrm>
            <a:off x="514350" y="2843530"/>
            <a:ext cx="5829300" cy="184721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unter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BgAA1h8AANwjAABLLgAAEAAAAA=="/>
              </a:ext>
            </a:extLst>
          </p:cNvSpPr>
          <p:nvPr>
            <p:ph type="subTitle" idx="1"/>
          </p:nvPr>
        </p:nvSpPr>
        <p:spPr>
          <a:xfrm>
            <a:off x="1028700" y="5175250"/>
            <a:ext cx="4800600" cy="235013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3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8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0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6E-20F1-BBA1-BF56-D6F419184983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7FF-B1F1-BBA1-BF56-47F419184912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el und zwei Spalten, link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3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67C-32F1-BBA0-BF56-C4F518184991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264-2AF1-BBE4-BF56-DCB15C184989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itel und zwei Zeilen, unt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2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kAeg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1B2-FCF1-BBA7-BF56-0AF21F18495F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4B3-FDF1-BBD2-BF56-0B876A18495E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el und zwei Zeilen, obere Zeil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EAQQ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3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EA1-EFF1-BBE8-BF56-19BD5018494C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E53-1DF1-BBF8-BF56-EBAD401849BE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4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31F5-BBF1-BBC7-BF56-4D927F184918}" type="slidenum">
              <a:t>‹Nr.›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6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6A7-E9F1-BBE0-BF56-1FB55818494A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und 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A/MgAAEAAAAA=="/>
              </a:ext>
            </a:extLst>
          </p:cNvSpPr>
          <p:nvPr>
            <p:ph sz="half" idx="2"/>
          </p:nvPr>
        </p:nvSpPr>
        <p:spPr>
          <a:xfrm>
            <a:off x="362966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FD4-9AF1-BBD9-BF56-6C8C61184939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311-5FF1-BBB5-BF56-A9E00D1849FC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4E40-0EF1-BBB8-BF56-F8ED001849AD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650-1EF1-BBF0-BF56-E8A5481849BD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e 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B97-D9F1-BBAD-BF56-2FF81518497A}" type="slidenum">
              <a:t>‹Nr.›</a:t>
            </a:fld>
            <a:endParaRPr/>
          </a:p>
        </p:txBody>
      </p:sp>
      <p:sp>
        <p:nvSpPr>
          <p:cNvPr id="3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6FC-B2F1-BB80-BF56-44D538184911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Nu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A/MgAAEAAAAA=="/>
              </a:ext>
            </a:extLst>
          </p:cNvSpPr>
          <p:nvPr>
            <p:ph/>
          </p:nvPr>
        </p:nvSpPr>
        <p:spPr>
          <a:xfrm>
            <a:off x="342900" y="366395"/>
            <a:ext cx="6172200" cy="78016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698C-C2F1-BB9F-BF56-34CA27184961}" type="slidenum">
              <a:t>‹Nr.›</a:t>
            </a:fld>
            <a:endParaRPr/>
          </a:p>
        </p:txBody>
      </p:sp>
      <p:sp>
        <p:nvSpPr>
          <p:cNvPr id="4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5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7F0-BEF1-BBE1-BF56-48B45918491D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el und zwei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BzH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617220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BQoAAA/MgAAEAAAAA=="/>
              </a:ext>
            </a:extLst>
          </p:cNvSpPr>
          <p:nvPr>
            <p:ph sz="half" idx="2"/>
          </p:nvPr>
        </p:nvSpPr>
        <p:spPr>
          <a:xfrm>
            <a:off x="342900" y="5351145"/>
            <a:ext cx="617220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74EA-A4F1-BB82-BF56-52D73A184907}" type="slidenum">
              <a:t>‹Nr.›</a:t>
            </a:fld>
            <a:endParaRPr/>
          </a:p>
        </p:txBody>
      </p:sp>
      <p:sp>
        <p:nvSpPr>
          <p:cNvPr id="6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7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13AC-E2F1-BBE5-BF56-14B05D184941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BzHgAAEAAAAA=="/>
              </a:ext>
            </a:extLst>
          </p:cNvSpPr>
          <p:nvPr>
            <p:ph sz="quarter" idx="1"/>
          </p:nvPr>
        </p:nvSpPr>
        <p:spPr>
          <a:xfrm>
            <a:off x="34290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6yAAANwTAAA/MgAAEAAAAA=="/>
              </a:ext>
            </a:extLst>
          </p:cNvSpPr>
          <p:nvPr>
            <p:ph sz="quarter" idx="3"/>
          </p:nvPr>
        </p:nvSpPr>
        <p:spPr>
          <a:xfrm>
            <a:off x="34290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4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7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5419-57F1-BBA2-BF56-A1F71A1849F4}" type="slidenum">
              <a:t>‹Nr.›</a:t>
            </a:fld>
            <a:endParaRPr/>
          </a:p>
        </p:txBody>
      </p:sp>
      <p:sp>
        <p:nvSpPr>
          <p:cNvPr id="8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9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9D6-98F1-BBDF-BF56-6E8A6718493B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el und zwei Spalten, rechte Spalte gete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titel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/>
            </a:pPr>
            <a:endParaRPr/>
          </a:p>
        </p:txBody>
      </p:sp>
      <p:sp>
        <p:nvSpPr>
          <p:cNvPr id="3" name="Objekt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NwTAAA/MgAAEAAAAA=="/>
              </a:ext>
            </a:extLst>
          </p:cNvSpPr>
          <p:nvPr>
            <p:ph sz="half" idx="1"/>
          </p:nvPr>
        </p:nvSpPr>
        <p:spPr>
          <a:xfrm>
            <a:off x="342900" y="2133600"/>
            <a:ext cx="288544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4" name="Objekt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IA0AABQoAABzHgAAEAAAAA=="/>
              </a:ext>
            </a:extLst>
          </p:cNvSpPr>
          <p:nvPr>
            <p:ph sz="quarter" idx="2"/>
          </p:nvPr>
        </p:nvSpPr>
        <p:spPr>
          <a:xfrm>
            <a:off x="3629660" y="2133600"/>
            <a:ext cx="2885440" cy="281622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5" name="Objekt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UFgAA6yAAABQoAAA/MgAAEAAAAA=="/>
              </a:ext>
            </a:extLst>
          </p:cNvSpPr>
          <p:nvPr>
            <p:ph sz="quarter" idx="3"/>
          </p:nvPr>
        </p:nvSpPr>
        <p:spPr>
          <a:xfrm>
            <a:off x="3629660" y="5351145"/>
            <a:ext cx="2885440" cy="28168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000" b="0" i="0" u="none" strike="noStrike" kern="1" spc="0" baseline="0">
                <a:solidFill>
                  <a:srgbClr val="000000"/>
                </a:solidFill>
                <a:effectLst/>
                <a:latin typeface="Arial" pitchFamily="2" charset="0"/>
                <a:ea typeface="SimSun" charset="0"/>
                <a:cs typeface="Times New Roman" pitchFamily="1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1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27EF-A1F1-BBD1-BF56-578469184902}" type="slidenum">
              <a:t>‹Nr.›</a:t>
            </a:fld>
            <a:endParaRPr/>
          </a:p>
        </p:txBody>
      </p:sp>
      <p:sp>
        <p:nvSpPr>
          <p:cNvPr id="7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1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endParaRPr/>
          </a:p>
        </p:txBody>
      </p:sp>
      <p:sp>
        <p:nvSpPr>
          <p:cNvPr id="8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1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>
                <a:solidFill>
                  <a:srgbClr val="8C8C8C"/>
                </a:solidFill>
              </a:defRPr>
            </a:pPr>
            <a:fld id="{1CEE04A3-EDF1-BBF2-BF56-1BA74A18494E}" type="datetime1">
              <a:t>19.10.2020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QQIAABQoAAChCwAAEAAAAA=="/>
              </a:ext>
            </a:extLst>
          </p:cNvSpPr>
          <p:nvPr>
            <p:ph type="title"/>
          </p:nvPr>
        </p:nvSpPr>
        <p:spPr>
          <a:xfrm>
            <a:off x="342900" y="366395"/>
            <a:ext cx="6172200" cy="152400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4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Titelmasterformat durch Klicken bearbeiten</a:t>
            </a:r>
          </a:p>
        </p:txBody>
      </p:sp>
      <p:sp>
        <p:nvSpPr>
          <p:cNvPr id="3" name="Textplatzhalter 2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A0AABQoAAA/MgAAEAAAAA=="/>
              </a:ext>
            </a:extLst>
          </p:cNvSpPr>
          <p:nvPr>
            <p:ph type="body" idx="1"/>
          </p:nvPr>
        </p:nvSpPr>
        <p:spPr>
          <a:xfrm>
            <a:off x="342900" y="2133600"/>
            <a:ext cx="6172200" cy="6034405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1pPr>
            <a:lvl2pPr marL="742950" marR="0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2pPr>
            <a:lvl3pPr marL="11430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3pPr>
            <a:lvl4pPr marL="16002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4pPr>
            <a:lvl5pPr marL="2057400" marR="0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lvl5pPr>
          </a:lstStyle>
          <a:p>
            <a:pPr marL="342900" marR="0" indent="-3429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32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Textmasterformate durch Klicken bearbeiten</a:t>
            </a:r>
          </a:p>
          <a:p>
            <a:pPr marL="742950" marR="0" lvl="1" indent="-28575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8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Zweite Ebene</a:t>
            </a:r>
          </a:p>
          <a:p>
            <a:pPr marL="1143000" marR="0" lvl="2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•"/>
              <a:tabLst/>
              <a:defRPr lang="de-de" sz="24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Dritte Ebene</a:t>
            </a:r>
          </a:p>
          <a:p>
            <a:pPr marL="1600200" marR="0" lvl="3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–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Vierte Ebene</a:t>
            </a:r>
          </a:p>
          <a:p>
            <a:pPr marL="2057400" marR="0" lvl="4" indent="-22860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2" charset="0"/>
              <a:buChar char="»"/>
              <a:tabLst/>
              <a:defRPr lang="de-de" sz="2000" b="0" i="0" u="none" strike="noStrike" kern="1" spc="0" baseline="0">
                <a:solidFill>
                  <a:schemeClr val="tx1"/>
                </a:solidFill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t>Fünfte Ebene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cAgAAIzQAAPQLAAAhNwAAEAAAAA=="/>
              </a:ext>
            </a:extLst>
          </p:cNvSpPr>
          <p:nvPr>
            <p:ph type="dt" sz="half" idx="2"/>
          </p:nvPr>
        </p:nvSpPr>
        <p:spPr>
          <a:xfrm>
            <a:off x="342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5BD9-97F1-BBAD-BF56-61F815184934}" type="datetime1">
              <a:t>19.10.2020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BqDgAAIzQAAMYbAAAhNwAAEAAAAA=="/>
              </a:ext>
            </a:extLst>
          </p:cNvSpPr>
          <p:nvPr>
            <p:ph type="ftr" sz="quarter" idx="3"/>
          </p:nvPr>
        </p:nvSpPr>
        <p:spPr>
          <a:xfrm>
            <a:off x="2343150" y="8475345"/>
            <a:ext cx="21717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="" xmlns:pr="smNativeData" val="SMDATA_12_Xmj5W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8HgAAIzQAABQoAAAhNwAAEAAAAA=="/>
              </a:ext>
            </a:extLst>
          </p:cNvSpPr>
          <p:nvPr>
            <p:ph type="sldNum" sz="quarter" idx="4"/>
          </p:nvPr>
        </p:nvSpPr>
        <p:spPr>
          <a:xfrm>
            <a:off x="4914900" y="8475345"/>
            <a:ext cx="1600200" cy="48641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 marL="0" marR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00" b="0" i="0" u="none" strike="noStrike" kern="1" spc="0" baseline="0">
                <a:solidFill>
                  <a:srgbClr val="8C8C8C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fld id="{1CEE2FB6-F8F1-BBD9-BF56-0E8C6118495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32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742950" marR="0" indent="-28575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–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2" charset="0"/>
        <a:buChar char="»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5"/>
          <p:cNvSpPr>
            <a:extLst>
              <a:ext uri="smNativeData">
                <pr:smNativeData xmlns="" xmlns:pr="smNativeData" val="SMDATA_12_Xmj5WxMAAAAlAAAAZAAAAE0AAAAAkAAAAEgAAACQAAAASAAAAAAAAAAA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Pgb0F////AQAAAAAAAAAAAAAAAAAAAAAAAAAAAAAAAAAAAAAAAAAAAAAAAH9/fwDu7OEDzMzMAMDA/wB/f38AAAAAAAAAAAAAAAAAAAAAAAAAAAAhAAAAGAAAABQAAADLCwAA/QEAABsdAAAtBQAAECAAAA=="/>
              </a:ext>
            </a:extLst>
          </p:cNvSpPr>
          <p:nvPr/>
        </p:nvSpPr>
        <p:spPr>
          <a:xfrm>
            <a:off x="1917065" y="323215"/>
            <a:ext cx="2814320" cy="518160"/>
          </a:xfrm>
          <a:prstGeom prst="rect">
            <a:avLst/>
          </a:prstGeom>
          <a:noFill/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t"/>
          <a:lstStyle/>
          <a:p>
            <a:pPr marL="0" marR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0"/>
                <a:ea typeface="Calibri" pitchFamily="2" charset="0"/>
                <a:cs typeface="Calibri" pitchFamily="2" charset="0"/>
              </a:defRPr>
            </a:pPr>
            <a:r>
              <a:rPr lang="de-de" sz="2800" b="1" dirty="0">
                <a:solidFill>
                  <a:srgbClr val="C0D1FA"/>
                </a:solidFill>
              </a:rPr>
              <a:t>Saison 2</a:t>
            </a:r>
            <a:r>
              <a:rPr lang="de-DE" sz="2800" b="1" dirty="0">
                <a:solidFill>
                  <a:srgbClr val="C0D1FA"/>
                </a:solidFill>
              </a:rPr>
              <a:t>0</a:t>
            </a:r>
            <a:r>
              <a:rPr lang="de-de" sz="2800" b="1" dirty="0">
                <a:solidFill>
                  <a:srgbClr val="C0D1FA"/>
                </a:solidFill>
              </a:rPr>
              <a:t>1</a:t>
            </a:r>
            <a:r>
              <a:rPr lang="de-DE" sz="2800" b="1" dirty="0">
                <a:solidFill>
                  <a:srgbClr val="C0D1FA"/>
                </a:solidFill>
              </a:rPr>
              <a:t>9</a:t>
            </a:r>
            <a:r>
              <a:rPr lang="de-de" sz="2800" b="1" dirty="0">
                <a:solidFill>
                  <a:srgbClr val="C0D1FA"/>
                </a:solidFill>
              </a:rPr>
              <a:t>/20</a:t>
            </a:r>
            <a:r>
              <a:rPr lang="de-DE" sz="2800" b="1" dirty="0">
                <a:solidFill>
                  <a:srgbClr val="C0D1FA"/>
                </a:solidFill>
              </a:rPr>
              <a:t>20</a:t>
            </a:r>
            <a:endParaRPr lang="de-de" sz="2800" b="1" dirty="0">
              <a:solidFill>
                <a:srgbClr val="C0D1FA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4221644-D0A8-43F2-ADE3-56F642E2E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" y="912495"/>
            <a:ext cx="6629400" cy="21717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9A2DE8B-F294-45A6-B1A9-2F09FB115F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3280410"/>
            <a:ext cx="6629400" cy="1930112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8BB6380-29EB-48D3-8B85-2D5469213D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09" y="5406737"/>
            <a:ext cx="662940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B47BD22-A0DD-43F7-AAA8-3733435E3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" y="266700"/>
            <a:ext cx="6619875" cy="278130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33A47F35-58AD-46F2-96A6-5C3DB83D1A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62" y="3280410"/>
            <a:ext cx="6591300" cy="214312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02121EA5-C02B-43F7-85A7-981F3ED29F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78" y="5655945"/>
            <a:ext cx="6572250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9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34A4F2A-652A-46FE-8584-8498DD68E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194945"/>
            <a:ext cx="6600825" cy="235267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D5FEBB2-4704-4B8D-AFB2-8C8573749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00" y="2706370"/>
            <a:ext cx="6600825" cy="2352675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3D24921-E9CE-410B-B83D-C180FCFC2C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84" y="5289550"/>
            <a:ext cx="65913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269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9C846075-DBD0-4256-A16F-EA6E95EFD9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7" y="266700"/>
            <a:ext cx="6600825" cy="192405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2F3E96FD-BFAA-440D-BC9D-CB58851F04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7" y="2419350"/>
            <a:ext cx="6591300" cy="340042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B1D889C-4F8A-4B47-A4BD-AB2ADB9E07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637" y="6048375"/>
            <a:ext cx="6581775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32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FB4C2443-1253-409F-B967-CFC13EF43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637" y="123190"/>
            <a:ext cx="6562725" cy="2333625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57B6989-200D-4B91-804C-E59B604C4C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" y="2562860"/>
            <a:ext cx="65722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83143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"/>
        <a:ea typeface="Calibri"/>
        <a:cs typeface="Calibri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00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Presentation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subject/>
  <dc:creator>Mario</dc:creator>
  <cp:keywords/>
  <dc:description/>
  <cp:lastModifiedBy>Mario Spacek</cp:lastModifiedBy>
  <cp:revision>33</cp:revision>
  <dcterms:created xsi:type="dcterms:W3CDTF">2017-01-31T13:23:37Z</dcterms:created>
  <dcterms:modified xsi:type="dcterms:W3CDTF">2020-10-19T16:54:08Z</dcterms:modified>
</cp:coreProperties>
</file>