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6858000" cy="9144000" type="screen4x3"/>
  <p:notesSz cx="6858000" cy="9144000"/>
  <p:defaultTextStyle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r="smNativeData" dt="1543071838" val="768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>
        <p:scale>
          <a:sx n="80" d="100"/>
          <a:sy n="80" d="100"/>
        </p:scale>
        <p:origin x="2862" y="27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wAAfhEAAAYnAADbHAAAEAAAAA=="/>
              </a:ext>
            </a:extLst>
          </p:cNvSpPr>
          <p:nvPr>
            <p:ph type="ctrTitle"/>
          </p:nvPr>
        </p:nvSpPr>
        <p:spPr>
          <a:xfrm>
            <a:off x="514350" y="2843530"/>
            <a:ext cx="5829300" cy="184721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BgAA1h8AANwjAABLLgAAEAAAAA=="/>
              </a:ext>
            </a:extLst>
          </p:cNvSpPr>
          <p:nvPr>
            <p:ph type="subTitle" idx="1"/>
          </p:nvPr>
        </p:nvSpPr>
        <p:spPr>
          <a:xfrm>
            <a:off x="1028700" y="5175250"/>
            <a:ext cx="4800600" cy="235013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6E-20F1-BBA1-BF56-D6F419184983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FF-B1F1-BBA1-BF56-47F419184912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3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67C-32F1-BBA0-BF56-C4F518184991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264-2AF1-BBE4-BF56-DCB15C184989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kAe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1B2-FCF1-BBA7-BF56-0AF21F18495F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4B3-FDF1-BBD2-BF56-0B876A18495E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3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EA1-EFF1-BBE8-BF56-19BD5018494C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E53-1DF1-BBF8-BF56-EBAD401849BE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31F5-BBF1-BBC7-BF56-4D927F184918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6A7-E9F1-BBE0-BF56-1FB55818494A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2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FD4-9AF1-BBD9-BF56-6C8C61184939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311-5FF1-BBB5-BF56-A9E00D1849FC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E40-0EF1-BBB8-BF56-F8ED001849AD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650-1EF1-BBF0-BF56-E8A5481849BD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B97-D9F1-BBAD-BF56-2FF81518497A}" type="slidenum">
              <a:t>‹Nr.›</a:t>
            </a:fld>
            <a:endParaRPr/>
          </a:p>
        </p:txBody>
      </p:sp>
      <p:sp>
        <p:nvSpPr>
          <p:cNvPr id="3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6FC-B2F1-BB80-BF56-44D538184911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A/MgAAEAAAAA=="/>
              </a:ext>
            </a:extLst>
          </p:cNvSpPr>
          <p:nvPr>
            <p:ph/>
          </p:nvPr>
        </p:nvSpPr>
        <p:spPr>
          <a:xfrm>
            <a:off x="342900" y="366395"/>
            <a:ext cx="6172200" cy="78016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698C-C2F1-BB9F-BF56-34CA27184961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7F0-BEF1-BBE1-BF56-48B45918491D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2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4EA-A4F1-BB82-BF56-52D73A184907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3AC-E2F1-BBE5-BF56-14B05D184941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3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4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7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419-57F1-BBA2-BF56-A1F71A1849F4}" type="slidenum">
              <a:t>‹Nr.›</a:t>
            </a:fld>
            <a:endParaRPr/>
          </a:p>
        </p:txBody>
      </p:sp>
      <p:sp>
        <p:nvSpPr>
          <p:cNvPr id="8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9D6-98F1-BBDF-BF56-6E8A6718493B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7EF-A1F1-BBD1-BF56-578469184902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4A3-EDF1-BBF2-BF56-1BA74A18494E}" type="datetime1">
              <a:t>04.05.2019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Textmasterformate durch Klicken bearbeiten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Zweite Ebene</a:t>
            </a:r>
          </a:p>
          <a:p>
            <a:pPr marL="1143000" marR="0" lvl="2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Dritte Ebene</a:t>
            </a:r>
          </a:p>
          <a:p>
            <a:pPr marL="1600200" marR="0" lvl="3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Vierte Ebene</a:t>
            </a:r>
          </a:p>
          <a:p>
            <a:pPr marL="2057400" marR="0" lvl="4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5BD9-97F1-BBAD-BF56-61F815184934}" type="datetime1">
              <a:t>04.05.2019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2FB6-F8F1-BBD9-BF56-0E8C6118495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5"/>
          <p:cNvSpPr>
            <a:extLst>
              <a:ext uri="smNativeData">
                <pr:smNativeData xmlns="" xmlns:pr="smNativeData" val="SMDATA_12_Xmj5Wx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LCwAA/QEAABsdAAAtBQAAECAAAA=="/>
              </a:ext>
            </a:extLst>
          </p:cNvSpPr>
          <p:nvPr/>
        </p:nvSpPr>
        <p:spPr>
          <a:xfrm>
            <a:off x="1917065" y="323215"/>
            <a:ext cx="2814320" cy="5181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de-de" sz="2800" b="1" dirty="0">
                <a:solidFill>
                  <a:srgbClr val="C0D1FA"/>
                </a:solidFill>
              </a:rPr>
              <a:t>Saison 2</a:t>
            </a:r>
            <a:r>
              <a:rPr lang="de-DE" sz="2800" b="1" dirty="0">
                <a:solidFill>
                  <a:srgbClr val="C0D1FA"/>
                </a:solidFill>
              </a:rPr>
              <a:t>0</a:t>
            </a:r>
            <a:r>
              <a:rPr lang="de-de" sz="2800" b="1" dirty="0">
                <a:solidFill>
                  <a:srgbClr val="C0D1FA"/>
                </a:solidFill>
              </a:rPr>
              <a:t>18/2019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5F0BAC2-7A20-41B8-BF44-138B0D19B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" y="3225847"/>
            <a:ext cx="6304597" cy="163317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C8FB8A6-18DC-4522-8CF5-7C3DB7273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80" y="1127760"/>
            <a:ext cx="6304597" cy="18510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21640B0-A733-4230-87AD-60A2788FC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780" y="5106049"/>
            <a:ext cx="6304597" cy="20464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1"/>
          <p:cNvPicPr>
            <a:picLocks noChangeAspect="1"/>
            <a:extLst>
              <a:ext uri="smNativeData">
                <pr:smNativeData xmlns="" xmlns:pr="smNativeData" val="SMDATA_14_Xmj5WxMAAAAlAAAAEQAAAC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cPC8E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+AEAABAHAACcKAAAERMAABAAAA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148080"/>
            <a:ext cx="6281420" cy="195135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  <p:pic>
        <p:nvPicPr>
          <p:cNvPr id="4" name="Grafik2"/>
          <p:cNvPicPr>
            <a:picLocks noChangeAspect="1"/>
            <a:extLst>
              <a:ext uri="smNativeData">
                <pr:smNativeData xmlns="" xmlns:pr="smNativeData" val="SMDATA_14_Xmj5WxMAAAAlAAAAEQAAAC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4vuwG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xAEAAL8UAACcKAAAoR4AAAAAAA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87020" y="3372485"/>
            <a:ext cx="6314440" cy="160655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59775C0-AB7C-44E3-9677-A5CEC3FD8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5" y="5252085"/>
            <a:ext cx="6344285" cy="208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84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BA5EDF1-8E52-4871-AAA5-BD09BB57A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" y="194945"/>
            <a:ext cx="6314440" cy="2058857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E2F6D0E-2EB9-4938-9738-A60AA7B24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71" y="2502827"/>
            <a:ext cx="6344738" cy="165036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A1C985C-F388-4A3B-86F9-1317D242D0D4}"/>
              </a:ext>
            </a:extLst>
          </p:cNvPr>
          <p:cNvSpPr txBox="1"/>
          <p:nvPr/>
        </p:nvSpPr>
        <p:spPr>
          <a:xfrm flipH="1">
            <a:off x="3739466" y="2476159"/>
            <a:ext cx="932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highlight>
                  <a:srgbClr val="FFFF00"/>
                </a:highlight>
              </a:rPr>
              <a:t>25.01.2019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51D3918-D22B-435E-B6DD-70C59965F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780" y="4402218"/>
            <a:ext cx="6296429" cy="164055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141FE12-3373-4D4C-ACEC-03836403CC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36" y="6186805"/>
            <a:ext cx="6314441" cy="265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6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A4CE3A-3F57-4416-B0F8-DD11055B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04" y="524362"/>
            <a:ext cx="6329192" cy="226623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32DE5A1-6DF4-4B3E-A4EF-1230C4E52D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35" y="3449534"/>
            <a:ext cx="6329192" cy="106692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4C729A7-8B2D-4ABD-AB54-9FDEA9715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535" y="5433060"/>
            <a:ext cx="6250061" cy="205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1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077CE29-4C48-4076-B10A-D2C21D36F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12" y="194945"/>
            <a:ext cx="6099175" cy="3159285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41B242BE-194E-48F1-BA51-40462B59E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12" y="3495675"/>
            <a:ext cx="6099175" cy="29617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6705BBE-7037-4D3F-A719-339D6D3EF1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412" y="6652895"/>
            <a:ext cx="6088419" cy="199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86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BAF58B0-178D-4F0F-A04B-9F74F2C2D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17" y="266700"/>
            <a:ext cx="6361840" cy="351599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7D1C348-A76B-40E1-AB7B-ED34C16C0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44" y="3997960"/>
            <a:ext cx="6396902" cy="351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23341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Bildschirmpräsentation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Presentation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Mario</dc:creator>
  <cp:keywords/>
  <dc:description/>
  <cp:lastModifiedBy>Mario Spacek</cp:lastModifiedBy>
  <cp:revision>18</cp:revision>
  <dcterms:created xsi:type="dcterms:W3CDTF">2017-01-31T13:23:37Z</dcterms:created>
  <dcterms:modified xsi:type="dcterms:W3CDTF">2019-05-04T09:09:13Z</dcterms:modified>
</cp:coreProperties>
</file>