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6858000" cy="9144000" type="screen4x3"/>
  <p:notesSz cx="6858000" cy="9144000"/>
  <p:defaultTextStyle/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smNativeData">
      <pr:smAppRevision xmlns="" xmlns:pr="smNativeData" dt="1543071838" val="768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4" d="100"/>
        <a:sy n="34" d="100"/>
      </p:scale>
      <p:origin x="0" y="0"/>
    </p:cViewPr>
  </p:sorterViewPr>
  <p:notesViewPr>
    <p:cSldViewPr>
      <p:cViewPr>
        <p:scale>
          <a:sx n="80" d="100"/>
          <a:sy n="80" d="100"/>
        </p:scale>
        <p:origin x="2862" y="278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qAwAAfhEAAAYnAADbHAAAEAAAAA=="/>
              </a:ext>
            </a:extLst>
          </p:cNvSpPr>
          <p:nvPr>
            <p:ph type="ctrTitle"/>
          </p:nvPr>
        </p:nvSpPr>
        <p:spPr>
          <a:xfrm>
            <a:off x="514350" y="2843530"/>
            <a:ext cx="5829300" cy="184721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BgAA1h8AANwjAABLLgAAEAAAAA=="/>
              </a:ext>
            </a:extLst>
          </p:cNvSpPr>
          <p:nvPr>
            <p:ph type="subTitle" idx="1"/>
          </p:nvPr>
        </p:nvSpPr>
        <p:spPr>
          <a:xfrm>
            <a:off x="1028700" y="5175250"/>
            <a:ext cx="4800600" cy="235013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3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 marL="4572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8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2pPr>
            <a:lvl3pPr marL="9144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3pPr>
            <a:lvl4pPr marL="13716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0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4pPr>
            <a:lvl5pPr marL="18288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0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576E-20F1-BBA1-BF56-D6F419184983}" type="slidenum">
              <a:t>‹Nr.›</a:t>
            </a:fld>
            <a:endParaRPr/>
          </a:p>
        </p:txBody>
      </p:sp>
      <p:sp>
        <p:nvSpPr>
          <p:cNvPr id="5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6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57FF-B1F1-BBA1-BF56-47F419184912}" type="datetime1">
              <a:t>04.05.2019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el und zwei Spalten, linke Spalt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NwTAABzHgAAEAAAAA=="/>
              </a:ext>
            </a:extLst>
          </p:cNvSpPr>
          <p:nvPr>
            <p:ph sz="quarter" idx="1"/>
          </p:nvPr>
        </p:nvSpPr>
        <p:spPr>
          <a:xfrm>
            <a:off x="342900" y="2133600"/>
            <a:ext cx="288544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6yAAANwTAAA/MgAAEAAAAA=="/>
              </a:ext>
            </a:extLst>
          </p:cNvSpPr>
          <p:nvPr>
            <p:ph sz="quarter" idx="2"/>
          </p:nvPr>
        </p:nvSpPr>
        <p:spPr>
          <a:xfrm>
            <a:off x="342900" y="5351145"/>
            <a:ext cx="288544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Objekt2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IA0AABQoAAA/MgAAEAAAAA=="/>
              </a:ext>
            </a:extLst>
          </p:cNvSpPr>
          <p:nvPr>
            <p:ph sz="half" idx="3"/>
          </p:nvPr>
        </p:nvSpPr>
        <p:spPr>
          <a:xfrm>
            <a:off x="3629660" y="2133600"/>
            <a:ext cx="2885440" cy="60344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6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567C-32F1-BBA0-BF56-C4F518184991}" type="slidenum">
              <a:t>‹Nr.›</a:t>
            </a:fld>
            <a:endParaRPr/>
          </a:p>
        </p:txBody>
      </p:sp>
      <p:sp>
        <p:nvSpPr>
          <p:cNvPr id="7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8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1264-2AF1-BBE4-BF56-DCB15C184989}" type="datetime1">
              <a:t>04.05.2019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itel und zwei Zeilen, untere Zeil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BQoAABzHgAAEAAAAA=="/>
              </a:ext>
            </a:extLst>
          </p:cNvSpPr>
          <p:nvPr>
            <p:ph sz="half" idx="1"/>
          </p:nvPr>
        </p:nvSpPr>
        <p:spPr>
          <a:xfrm>
            <a:off x="342900" y="2133600"/>
            <a:ext cx="617220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6yAAANwTAAA/MgAAEAAAAA=="/>
              </a:ext>
            </a:extLst>
          </p:cNvSpPr>
          <p:nvPr>
            <p:ph sz="quarter" idx="2"/>
          </p:nvPr>
        </p:nvSpPr>
        <p:spPr>
          <a:xfrm>
            <a:off x="342900" y="5351145"/>
            <a:ext cx="288544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Objekt2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6yAAABQoAAA/MgAAEAAAAA=="/>
              </a:ext>
            </a:extLst>
          </p:cNvSpPr>
          <p:nvPr>
            <p:ph sz="quarter" idx="3"/>
          </p:nvPr>
        </p:nvSpPr>
        <p:spPr>
          <a:xfrm>
            <a:off x="3629660" y="5351145"/>
            <a:ext cx="288544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6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kAeg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51B2-FCF1-BBA7-BF56-0AF21F18495F}" type="slidenum">
              <a:t>‹Nr.›</a:t>
            </a:fld>
            <a:endParaRPr/>
          </a:p>
        </p:txBody>
      </p:sp>
      <p:sp>
        <p:nvSpPr>
          <p:cNvPr id="7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8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24B3-FDF1-BBD2-BF56-0B876A18495E}" type="datetime1">
              <a:t>04.05.2019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el und zwei Zeilen, obere Zeil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EAQQ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NwTAABzHgAAEAAAAA=="/>
              </a:ext>
            </a:extLst>
          </p:cNvSpPr>
          <p:nvPr>
            <p:ph sz="quarter" idx="1"/>
          </p:nvPr>
        </p:nvSpPr>
        <p:spPr>
          <a:xfrm>
            <a:off x="342900" y="2133600"/>
            <a:ext cx="288544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IA0AABQoAABzHgAAEAAAAA=="/>
              </a:ext>
            </a:extLst>
          </p:cNvSpPr>
          <p:nvPr>
            <p:ph sz="quarter" idx="2"/>
          </p:nvPr>
        </p:nvSpPr>
        <p:spPr>
          <a:xfrm>
            <a:off x="3629660" y="2133600"/>
            <a:ext cx="288544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Objekt2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EAQQ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6yAAABQoAAA/MgAAEAAAAA=="/>
              </a:ext>
            </a:extLst>
          </p:cNvSpPr>
          <p:nvPr>
            <p:ph sz="half" idx="3"/>
          </p:nvPr>
        </p:nvSpPr>
        <p:spPr>
          <a:xfrm>
            <a:off x="342900" y="5351145"/>
            <a:ext cx="617220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6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1EA1-EFF1-BBE8-BF56-19BD5018494C}" type="slidenum">
              <a:t>‹Nr.›</a:t>
            </a:fld>
            <a:endParaRPr/>
          </a:p>
        </p:txBody>
      </p:sp>
      <p:sp>
        <p:nvSpPr>
          <p:cNvPr id="7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8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0E53-1DF1-BBF8-BF56-EBAD401849BE}" type="datetime1">
              <a:t>04.05.2019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BQoAAA/MgAAEAAAAA=="/>
              </a:ext>
            </a:extLst>
          </p:cNvSpPr>
          <p:nvPr>
            <p:ph idx="1"/>
          </p:nvPr>
        </p:nvSpPr>
        <p:spPr>
          <a:xfrm>
            <a:off x="342900" y="2133600"/>
            <a:ext cx="6172200" cy="60344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4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31F5-BBF1-BBC7-BF56-4D927F184918}" type="slidenum">
              <a:t>‹Nr.›</a:t>
            </a:fld>
            <a:endParaRPr/>
          </a:p>
        </p:txBody>
      </p:sp>
      <p:sp>
        <p:nvSpPr>
          <p:cNvPr id="5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6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16A7-E9F1-BBE0-BF56-1FB55818494A}" type="datetime1">
              <a:t>04.05.2019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und zw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NwTAAA/MgAAEAAAAA=="/>
              </a:ext>
            </a:extLst>
          </p:cNvSpPr>
          <p:nvPr>
            <p:ph sz="half" idx="1"/>
          </p:nvPr>
        </p:nvSpPr>
        <p:spPr>
          <a:xfrm>
            <a:off x="342900" y="2133600"/>
            <a:ext cx="2885440" cy="60344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2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IA0AABQoAAA/MgAAEAAAAA=="/>
              </a:ext>
            </a:extLst>
          </p:cNvSpPr>
          <p:nvPr>
            <p:ph sz="half" idx="2"/>
          </p:nvPr>
        </p:nvSpPr>
        <p:spPr>
          <a:xfrm>
            <a:off x="3629660" y="2133600"/>
            <a:ext cx="2885440" cy="60344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2FD4-9AF1-BBD9-BF56-6C8C61184939}" type="slidenum">
              <a:t>‹Nr.›</a:t>
            </a:fld>
            <a:endParaRPr/>
          </a:p>
        </p:txBody>
      </p:sp>
      <p:sp>
        <p:nvSpPr>
          <p:cNvPr id="6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7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4311-5FF1-BBB5-BF56-A9E00D1849FC}" type="datetime1">
              <a:t>04.05.2019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4E40-0EF1-BBB8-BF56-F8ED001849AD}" type="slidenum">
              <a:t>‹Nr.›</a:t>
            </a:fld>
            <a:endParaRPr/>
          </a:p>
        </p:txBody>
      </p:sp>
      <p:sp>
        <p:nvSpPr>
          <p:cNvPr id="4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5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0650-1EF1-BBF0-BF56-E8A5481849BD}" type="datetime1">
              <a:t>04.05.2019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5B97-D9F1-BBAD-BF56-2FF81518497A}" type="slidenum">
              <a:t>‹Nr.›</a:t>
            </a:fld>
            <a:endParaRPr/>
          </a:p>
        </p:txBody>
      </p:sp>
      <p:sp>
        <p:nvSpPr>
          <p:cNvPr id="3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4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76FC-B2F1-BB80-BF56-44D538184911}" type="datetime1">
              <a:t>04.05.2019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u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A/MgAAEAAAAA=="/>
              </a:ext>
            </a:extLst>
          </p:cNvSpPr>
          <p:nvPr>
            <p:ph/>
          </p:nvPr>
        </p:nvSpPr>
        <p:spPr>
          <a:xfrm>
            <a:off x="342900" y="366395"/>
            <a:ext cx="6172200" cy="78016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698C-C2F1-BB9F-BF56-34CA27184961}" type="slidenum">
              <a:t>‹Nr.›</a:t>
            </a:fld>
            <a:endParaRPr/>
          </a:p>
        </p:txBody>
      </p:sp>
      <p:sp>
        <p:nvSpPr>
          <p:cNvPr id="4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5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17F0-BEF1-BBE1-BF56-48B45918491D}" type="datetime1">
              <a:t>04.05.2019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el und zwei Zei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BQoAABzHgAAEAAAAA=="/>
              </a:ext>
            </a:extLst>
          </p:cNvSpPr>
          <p:nvPr>
            <p:ph sz="half" idx="1"/>
          </p:nvPr>
        </p:nvSpPr>
        <p:spPr>
          <a:xfrm>
            <a:off x="342900" y="2133600"/>
            <a:ext cx="617220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2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6yAAABQoAAA/MgAAEAAAAA=="/>
              </a:ext>
            </a:extLst>
          </p:cNvSpPr>
          <p:nvPr>
            <p:ph sz="half" idx="2"/>
          </p:nvPr>
        </p:nvSpPr>
        <p:spPr>
          <a:xfrm>
            <a:off x="342900" y="5351145"/>
            <a:ext cx="617220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74EA-A4F1-BB82-BF56-52D73A184907}" type="slidenum">
              <a:t>‹Nr.›</a:t>
            </a:fld>
            <a:endParaRPr/>
          </a:p>
        </p:txBody>
      </p:sp>
      <p:sp>
        <p:nvSpPr>
          <p:cNvPr id="6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7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13AC-E2F1-BBE5-BF56-14B05D184941}" type="datetime1">
              <a:t>04.05.2019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NwTAABzHgAAEAAAAA=="/>
              </a:ext>
            </a:extLst>
          </p:cNvSpPr>
          <p:nvPr>
            <p:ph sz="quarter" idx="1"/>
          </p:nvPr>
        </p:nvSpPr>
        <p:spPr>
          <a:xfrm>
            <a:off x="342900" y="2133600"/>
            <a:ext cx="288544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2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IA0AABQoAABzHgAAEAAAAA=="/>
              </a:ext>
            </a:extLst>
          </p:cNvSpPr>
          <p:nvPr>
            <p:ph sz="quarter" idx="2"/>
          </p:nvPr>
        </p:nvSpPr>
        <p:spPr>
          <a:xfrm>
            <a:off x="3629660" y="2133600"/>
            <a:ext cx="288544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Objekt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6yAAANwTAAA/MgAAEAAAAA=="/>
              </a:ext>
            </a:extLst>
          </p:cNvSpPr>
          <p:nvPr>
            <p:ph sz="quarter" idx="3"/>
          </p:nvPr>
        </p:nvSpPr>
        <p:spPr>
          <a:xfrm>
            <a:off x="342900" y="5351145"/>
            <a:ext cx="288544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6" name="Objekt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6yAAABQoAAA/MgAAEAAAAA=="/>
              </a:ext>
            </a:extLst>
          </p:cNvSpPr>
          <p:nvPr>
            <p:ph sz="quarter" idx="4"/>
          </p:nvPr>
        </p:nvSpPr>
        <p:spPr>
          <a:xfrm>
            <a:off x="3629660" y="5351145"/>
            <a:ext cx="288544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7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5419-57F1-BBA2-BF56-A1F71A1849F4}" type="slidenum">
              <a:t>‹Nr.›</a:t>
            </a:fld>
            <a:endParaRPr/>
          </a:p>
        </p:txBody>
      </p:sp>
      <p:sp>
        <p:nvSpPr>
          <p:cNvPr id="8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9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29D6-98F1-BBDF-BF56-6E8A6718493B}" type="datetime1">
              <a:t>04.05.2019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 und zwei Spalten, rechte Spalt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NwTAAA/MgAAEAAAAA=="/>
              </a:ext>
            </a:extLst>
          </p:cNvSpPr>
          <p:nvPr>
            <p:ph sz="half" idx="1"/>
          </p:nvPr>
        </p:nvSpPr>
        <p:spPr>
          <a:xfrm>
            <a:off x="342900" y="2133600"/>
            <a:ext cx="2885440" cy="60344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IA0AABQoAABzHgAAEAAAAA=="/>
              </a:ext>
            </a:extLst>
          </p:cNvSpPr>
          <p:nvPr>
            <p:ph sz="quarter" idx="2"/>
          </p:nvPr>
        </p:nvSpPr>
        <p:spPr>
          <a:xfrm>
            <a:off x="3629660" y="2133600"/>
            <a:ext cx="288544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Objekt2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6yAAABQoAAA/MgAAEAAAAA=="/>
              </a:ext>
            </a:extLst>
          </p:cNvSpPr>
          <p:nvPr>
            <p:ph sz="quarter" idx="3"/>
          </p:nvPr>
        </p:nvSpPr>
        <p:spPr>
          <a:xfrm>
            <a:off x="3629660" y="5351145"/>
            <a:ext cx="288544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6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27EF-A1F1-BBD1-BF56-578469184902}" type="slidenum">
              <a:t>‹Nr.›</a:t>
            </a:fld>
            <a:endParaRPr/>
          </a:p>
        </p:txBody>
      </p:sp>
      <p:sp>
        <p:nvSpPr>
          <p:cNvPr id="7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8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04A3-EDF1-BBF2-BF56-1BA74A18494E}" type="datetime1">
              <a:t>04.05.2019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44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5pPr>
          </a:lstStyle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4400" b="0" i="0" u="none" strike="noStrike" kern="1" spc="0" baseline="0">
                <a:solidFill>
                  <a:schemeClr val="tx1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Titelmasterformat durch Klicken bearbeiten</a:t>
            </a:r>
          </a:p>
        </p:txBody>
      </p:sp>
      <p:sp>
        <p:nvSpPr>
          <p:cNvPr id="3" name="Textplatzhalter 2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BQoAAA/MgAAEAAAAA=="/>
              </a:ext>
            </a:extLst>
          </p:cNvSpPr>
          <p:nvPr>
            <p:ph type="body" idx="1"/>
          </p:nvPr>
        </p:nvSpPr>
        <p:spPr>
          <a:xfrm>
            <a:off x="342900" y="2133600"/>
            <a:ext cx="6172200" cy="60344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•"/>
              <a:tabLst/>
              <a:defRPr lang="de-de" sz="3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–"/>
              <a:tabLst/>
              <a:defRPr lang="de-de" sz="2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•"/>
              <a:tabLst/>
              <a:defRPr lang="de-de"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–"/>
              <a:tabLst/>
              <a:defRPr lang="de-de" sz="20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»"/>
              <a:tabLst/>
              <a:defRPr lang="de-de" sz="20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5pPr>
          </a:lstStyle>
          <a:p>
            <a: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•"/>
              <a:tabLst/>
              <a:defRPr lang="de-de" sz="3200" b="0" i="0" u="none" strike="noStrike" kern="1" spc="0" baseline="0">
                <a:solidFill>
                  <a:schemeClr val="tx1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Textmasterformate durch Klicken bearbeiten</a:t>
            </a:r>
          </a:p>
          <a:p>
            <a:pPr marL="742950" marR="0" lvl="1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–"/>
              <a:tabLst/>
              <a:defRPr lang="de-de" sz="2800" b="0" i="0" u="none" strike="noStrike" kern="1" spc="0" baseline="0">
                <a:solidFill>
                  <a:schemeClr val="tx1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Zweite Ebene</a:t>
            </a:r>
          </a:p>
          <a:p>
            <a:pPr marL="1143000" marR="0" lvl="2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•"/>
              <a:tabLst/>
              <a:defRPr lang="de-de" sz="2400" b="0" i="0" u="none" strike="noStrike" kern="1" spc="0" baseline="0">
                <a:solidFill>
                  <a:schemeClr val="tx1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Dritte Ebene</a:t>
            </a:r>
          </a:p>
          <a:p>
            <a:pPr marL="1600200" marR="0" lvl="3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–"/>
              <a:tabLst/>
              <a:defRPr lang="de-de" sz="2000" b="0" i="0" u="none" strike="noStrike" kern="1" spc="0" baseline="0">
                <a:solidFill>
                  <a:schemeClr val="tx1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Vierte Ebene</a:t>
            </a:r>
          </a:p>
          <a:p>
            <a:pPr marL="2057400" marR="0" lvl="4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»"/>
              <a:tabLst/>
              <a:defRPr lang="de-de" sz="2000" b="0" i="0" u="none" strike="noStrike" kern="1" spc="0" baseline="0">
                <a:solidFill>
                  <a:schemeClr val="tx1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Fünfte Ebene</a:t>
            </a:r>
          </a:p>
        </p:txBody>
      </p:sp>
      <p:sp>
        <p:nvSpPr>
          <p:cNvPr id="4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fld id="{1CEE5BD9-97F1-BBAD-BF56-61F815184934}" type="datetime1">
              <a:t>04.05.2019</a:t>
            </a:fld>
            <a:endParaRPr/>
          </a:p>
        </p:txBody>
      </p:sp>
      <p:sp>
        <p:nvSpPr>
          <p:cNvPr id="5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/>
          </a:p>
        </p:txBody>
      </p:sp>
      <p:sp>
        <p:nvSpPr>
          <p:cNvPr id="6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fld id="{1CEE2FB6-F8F1-BBD9-BF56-0E8C6118495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•"/>
        <a:tabLst/>
        <a:defRPr lang="de-de"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74295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–"/>
        <a:tabLst/>
        <a:defRPr lang="de-de"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•"/>
        <a:tabLst/>
        <a:defRPr lang="de-de"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–"/>
        <a:tabLst/>
        <a:defRPr lang="de-de"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»"/>
        <a:tabLst/>
        <a:defRPr lang="de-de"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5"/>
          <p:cNvSpPr>
            <a:extLst>
              <a:ext uri="smNativeData">
                <pr:smNativeData xmlns="" xmlns:pr="smNativeData" val="SMDATA_12_Xmj5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H9/fwDu7OEDzMzMAMDA/wB/f38AAAAAAAAAAAAAAAAAAAAAAAAAAAAhAAAAGAAAABQAAADLCwAA/QEAABsdAAAtBQAAECAAAA=="/>
              </a:ext>
            </a:extLst>
          </p:cNvSpPr>
          <p:nvPr/>
        </p:nvSpPr>
        <p:spPr>
          <a:xfrm>
            <a:off x="1917065" y="323215"/>
            <a:ext cx="2814320" cy="5181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t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rPr lang="de-de" sz="2800" b="1" dirty="0">
                <a:solidFill>
                  <a:srgbClr val="C0D1FA"/>
                </a:solidFill>
              </a:rPr>
              <a:t>Saison 2</a:t>
            </a:r>
            <a:r>
              <a:rPr lang="de-DE" sz="2800" b="1" dirty="0">
                <a:solidFill>
                  <a:srgbClr val="C0D1FA"/>
                </a:solidFill>
              </a:rPr>
              <a:t>0</a:t>
            </a:r>
            <a:r>
              <a:rPr lang="de-de" sz="2800" b="1" dirty="0">
                <a:solidFill>
                  <a:srgbClr val="C0D1FA"/>
                </a:solidFill>
              </a:rPr>
              <a:t>18/2019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5F0BAC2-7A20-41B8-BF44-138B0D19B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80" y="3225847"/>
            <a:ext cx="6304597" cy="163317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EC8FB8A6-18DC-4522-8CF5-7C3DB72739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780" y="1127760"/>
            <a:ext cx="6304597" cy="1851059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A21640B0-A733-4230-87AD-60A2788F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780" y="5106049"/>
            <a:ext cx="6304597" cy="20464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1"/>
          <p:cNvPicPr>
            <a:picLocks noChangeAspect="1"/>
            <a:extLst>
              <a:ext uri="smNativeData">
                <pr:smNativeData xmlns="" xmlns:pr="smNativeData" val="SMDATA_14_Xmj5WxMAAAAlAAAAEQAAAC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cPC8E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+AEAABAHAACcKAAAERMAABAAAA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" y="1148080"/>
            <a:ext cx="6281420" cy="19513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pic>
        <p:nvPicPr>
          <p:cNvPr id="4" name="Grafik2"/>
          <p:cNvPicPr>
            <a:picLocks noChangeAspect="1"/>
            <a:extLst>
              <a:ext uri="smNativeData">
                <pr:smNativeData xmlns="" xmlns:pr="smNativeData" val="SMDATA_14_Xmj5WxMAAAAlAAAAEQAAAC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4vuwG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xAEAAL8UAACcKAAAoR4AAAAAAAA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287020" y="3372485"/>
            <a:ext cx="6314440" cy="16065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059775C0-AB7C-44E3-9677-A5CEC3FD8A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5" y="5252085"/>
            <a:ext cx="6344285" cy="208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184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9BA5EDF1-8E52-4871-AAA5-BD09BB57A1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80" y="194945"/>
            <a:ext cx="6314440" cy="2058857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AE2F6D0E-2EB9-4938-9738-A60AA7B242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471" y="2502827"/>
            <a:ext cx="6344738" cy="1650365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6A1C985C-F388-4A3B-86F9-1317D242D0D4}"/>
              </a:ext>
            </a:extLst>
          </p:cNvPr>
          <p:cNvSpPr txBox="1"/>
          <p:nvPr/>
        </p:nvSpPr>
        <p:spPr>
          <a:xfrm flipH="1">
            <a:off x="3739466" y="2476159"/>
            <a:ext cx="9328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>
                <a:highlight>
                  <a:srgbClr val="FFFF00"/>
                </a:highlight>
              </a:rPr>
              <a:t>25.01.2019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51D3918-D22B-435E-B6DD-70C59965FB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780" y="4402218"/>
            <a:ext cx="6296429" cy="164055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D141FE12-3373-4D4C-ACEC-03836403CC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36" y="6186805"/>
            <a:ext cx="6314441" cy="2657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068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2A4CE3A-3F57-4416-B0F8-DD11055B64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04" y="524362"/>
            <a:ext cx="6329192" cy="226623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A32DE5A1-6DF4-4B3E-A4EF-1230C4E52D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535" y="3449534"/>
            <a:ext cx="6329192" cy="1066921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24C729A7-8B2D-4ABD-AB54-9FDEA9715F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535" y="5433060"/>
            <a:ext cx="6250061" cy="205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215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D077CE29-4C48-4076-B10A-D2C21D36F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412" y="194945"/>
            <a:ext cx="6099175" cy="3159285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41B242BE-194E-48F1-BA51-40462B59EB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412" y="3495675"/>
            <a:ext cx="6099175" cy="2961703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76705BBE-7037-4D3F-A719-339D6D3EF1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412" y="6652895"/>
            <a:ext cx="6088419" cy="199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869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7BAF58B0-178D-4F0F-A04B-9F74F2C2D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617" y="266700"/>
            <a:ext cx="6361840" cy="3515995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27D1C348-A76B-40E1-AB7B-ED34C16C08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44" y="3997960"/>
            <a:ext cx="6396902" cy="351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23341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000000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0000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00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Bildschirmpräsentation 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Presentation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subject/>
  <dc:creator>Mario</dc:creator>
  <cp:keywords/>
  <dc:description/>
  <cp:lastModifiedBy>Mario Spacek</cp:lastModifiedBy>
  <cp:revision>18</cp:revision>
  <dcterms:created xsi:type="dcterms:W3CDTF">2017-01-31T13:23:37Z</dcterms:created>
  <dcterms:modified xsi:type="dcterms:W3CDTF">2019-05-04T09:09:13Z</dcterms:modified>
</cp:coreProperties>
</file>