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6858000" cy="9144000"/>
  <p:notesSz cx="6858000" cy="9144000"/>
  <p:defaultTextStyle/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524508483" val="768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>
      <p:cViewPr varScale="1">
        <p:scale>
          <a:sx n="52" d="100"/>
          <a:sy n="52" d="100"/>
        </p:scale>
        <p:origin x="3144" y="279"/>
      </p:cViewPr>
      <p:guideLst>
        <p:guide orient="horz" pos="2880"/>
        <p:guide pos="2160"/>
      </p:guideLst>
    </p:cSldViewPr>
  </p:slideViewPr>
  <p:outlineViewPr>
    <p:cViewPr>
      <p:scale>
        <a:sx n="303" d="100"/>
        <a:sy n="303" d="100"/>
      </p:scale>
      <p:origin x="0" y="0"/>
    </p:cViewPr>
  </p:outlineViewPr>
  <p:sorterViewPr>
    <p:cViewPr>
      <p:scale>
        <a:sx n="24" d="100"/>
        <a:sy n="24" d="100"/>
      </p:scale>
      <p:origin x="0" y="0"/>
    </p:cViewPr>
  </p:sorterViewPr>
  <p:notesViewPr>
    <p:cSldViewPr>
      <p:cViewPr>
        <p:scale>
          <a:sx n="52" d="100"/>
          <a:sy n="52" d="100"/>
        </p:scale>
        <p:origin x="3144" y="279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r="http://schemas.openxmlformats.org/officeDocument/2006/relationships" xmlns:a="http://schemas.openxmlformats.org/drawing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wAAfhEAAAYnAADbHAAAEAAAAA=="/>
              </a:ext>
            </a:extLst>
          </p:cNvSpPr>
          <p:nvPr>
            <p:ph type="ctrTitle"/>
          </p:nvPr>
        </p:nvSpPr>
        <p:spPr>
          <a:xfrm>
            <a:off x="514350" y="2843530"/>
            <a:ext cx="5829300" cy="18472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Folienuntertitel1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UBgAA1h8AANwjAABLLgAAEAAAAA=="/>
              </a:ext>
            </a:extLst>
          </p:cNvSpPr>
          <p:nvPr>
            <p:ph type="subTitle" idx="1"/>
          </p:nvPr>
        </p:nvSpPr>
        <p:spPr>
          <a:xfrm>
            <a:off x="1028700" y="5175250"/>
            <a:ext cx="4800600" cy="23501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Foliennummernplatzhalter 5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8HgAAIzQAABQoAAAhNwAAEAAAAA=="/>
              </a:ext>
            </a:extLst>
          </p:cNvSpPr>
          <p:nvPr>
            <p:ph type="sldNum" sz="quarter" idx="14"/>
          </p:nvPr>
        </p:nvSpPr>
        <p:spPr>
          <a:xfrm>
            <a:off x="4914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1D05-4BD6-CBEB-9826-BDBE53686EE8}" type="slidenum">
              <a:t/>
            </a:fld>
          </a:p>
        </p:txBody>
      </p:sp>
      <p:sp>
        <p:nvSpPr>
          <p:cNvPr id="5" name="Fußzeilenplatzhalter 4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DgAAIzQAAMYbAAAhNwAAEAAAAA=="/>
              </a:ext>
            </a:extLst>
          </p:cNvSpPr>
          <p:nvPr>
            <p:ph type="ftr" sz="quarter" idx="13"/>
          </p:nvPr>
        </p:nvSpPr>
        <p:spPr>
          <a:xfrm>
            <a:off x="2343150" y="8475345"/>
            <a:ext cx="21717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</a:p>
        </p:txBody>
      </p:sp>
      <p:sp>
        <p:nvSpPr>
          <p:cNvPr id="6" name="Datumsplatzhalter 3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zQAAPQLAAAhNwAAEAAAAA=="/>
              </a:ext>
            </a:extLst>
          </p:cNvSpPr>
          <p:nvPr>
            <p:ph type="dt" sz="half" idx="12"/>
          </p:nvPr>
        </p:nvSpPr>
        <p:spPr>
          <a:xfrm>
            <a:off x="342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3154-1AD6-CBC7-9826-EC927F686EB9}" type="datetime1">
              <a:t/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AndObj" preserve="1">
  <p:cSld name="Titel und zwei Spalten, linke Spalt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QQIAABQoAAChCwAAEAAAAA=="/>
              </a:ext>
            </a:extLst>
          </p:cNvSpPr>
          <p:nvPr>
            <p:ph type="title"/>
          </p:nvPr>
        </p:nvSpPr>
        <p:spPr>
          <a:xfrm>
            <a:off x="342900" y="366395"/>
            <a:ext cx="6172200" cy="1524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A0AANwTAABzHgAAEAAAAA=="/>
              </a:ext>
            </a:extLst>
          </p:cNvSpPr>
          <p:nvPr>
            <p:ph type="obj" sz="quarter" idx="1"/>
          </p:nvPr>
        </p:nvSpPr>
        <p:spPr>
          <a:xfrm>
            <a:off x="342900" y="2133600"/>
            <a:ext cx="2885440" cy="28162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6yAAANwTAAA/MgAAEAAAAA=="/>
              </a:ext>
            </a:extLst>
          </p:cNvSpPr>
          <p:nvPr>
            <p:ph type="obj" sz="quarter" idx="2"/>
          </p:nvPr>
        </p:nvSpPr>
        <p:spPr>
          <a:xfrm>
            <a:off x="342900" y="5351145"/>
            <a:ext cx="2885440" cy="28168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UFgAAIA0AABQoAAA/MgAAEAAAAA=="/>
              </a:ext>
            </a:extLst>
          </p:cNvSpPr>
          <p:nvPr>
            <p:ph type="obj" sz="half" idx="3"/>
          </p:nvPr>
        </p:nvSpPr>
        <p:spPr>
          <a:xfrm>
            <a:off x="3629660" y="2133600"/>
            <a:ext cx="2885440" cy="603440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Foliennummernplatzhalter 5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8HgAAIzQAABQoAAAhNwAAEAAAAA=="/>
              </a:ext>
            </a:extLst>
          </p:cNvSpPr>
          <p:nvPr>
            <p:ph type="sldNum" sz="quarter" idx="14"/>
          </p:nvPr>
        </p:nvSpPr>
        <p:spPr>
          <a:xfrm>
            <a:off x="4914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4E2C-62D6-CBB8-9826-94ED00686EC1}" type="slidenum">
              <a:t/>
            </a:fld>
          </a:p>
        </p:txBody>
      </p:sp>
      <p:sp>
        <p:nvSpPr>
          <p:cNvPr id="7" name="Fußzeilenplatzhalter 4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DgAAIzQAAMYbAAAhNwAAEAAAAA=="/>
              </a:ext>
            </a:extLst>
          </p:cNvSpPr>
          <p:nvPr>
            <p:ph type="ftr" sz="quarter" idx="13"/>
          </p:nvPr>
        </p:nvSpPr>
        <p:spPr>
          <a:xfrm>
            <a:off x="2343150" y="8475345"/>
            <a:ext cx="21717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Datumsplatzhalter 3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zQAAPQLAAAhNwAAEAAAAA=="/>
              </a:ext>
            </a:extLst>
          </p:cNvSpPr>
          <p:nvPr>
            <p:ph type="dt" sz="half" idx="12"/>
          </p:nvPr>
        </p:nvSpPr>
        <p:spPr>
          <a:xfrm>
            <a:off x="342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7DFF-B1D6-CB8B-9826-47DE33686E12}" type="datetime1">
              <a:t/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r="http://schemas.openxmlformats.org/officeDocument/2006/relationships" xmlns:a="http://schemas.openxmlformats.org/drawingml/2006/main" type="twoTxTwoObj" preserve="1">
  <p:cSld name="Titel und zwei Zeilen, untere Zeil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QQIAABQoAAChCwAAEAAAAA=="/>
              </a:ext>
            </a:extLst>
          </p:cNvSpPr>
          <p:nvPr>
            <p:ph type="title"/>
          </p:nvPr>
        </p:nvSpPr>
        <p:spPr>
          <a:xfrm>
            <a:off x="342900" y="366395"/>
            <a:ext cx="6172200" cy="1524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A0AABQoAABzHgAAEAAAAA=="/>
              </a:ext>
            </a:extLst>
          </p:cNvSpPr>
          <p:nvPr>
            <p:ph type="obj" sz="half" idx="1"/>
          </p:nvPr>
        </p:nvSpPr>
        <p:spPr>
          <a:xfrm>
            <a:off x="342900" y="2133600"/>
            <a:ext cx="6172200" cy="28162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6yAAANwTAAA/MgAAEAAAAA=="/>
              </a:ext>
            </a:extLst>
          </p:cNvSpPr>
          <p:nvPr>
            <p:ph type="obj" sz="quarter" idx="2"/>
          </p:nvPr>
        </p:nvSpPr>
        <p:spPr>
          <a:xfrm>
            <a:off x="342900" y="5351145"/>
            <a:ext cx="2885440" cy="28168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UFgAA6yAAABQoAAA/MgAAEAAAAA=="/>
              </a:ext>
            </a:extLst>
          </p:cNvSpPr>
          <p:nvPr>
            <p:ph type="obj" sz="quarter" idx="3"/>
          </p:nvPr>
        </p:nvSpPr>
        <p:spPr>
          <a:xfrm>
            <a:off x="3629660" y="5351145"/>
            <a:ext cx="2885440" cy="28168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Foliennummernplatzhalter 5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8HgAAIzQAABQoAAAhNwAAEAAAAA=="/>
              </a:ext>
            </a:extLst>
          </p:cNvSpPr>
          <p:nvPr>
            <p:ph type="sldNum" sz="quarter" idx="14"/>
          </p:nvPr>
        </p:nvSpPr>
        <p:spPr>
          <a:xfrm>
            <a:off x="4914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480C-42D6-CBBE-9826-B4EB06686EE1}" type="slidenum">
              <a:t/>
            </a:fld>
          </a:p>
        </p:txBody>
      </p:sp>
      <p:sp>
        <p:nvSpPr>
          <p:cNvPr id="7" name="Fußzeilenplatzhalter 4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DgAAIzQAAMYbAAAhNwAAEAAAAA=="/>
              </a:ext>
            </a:extLst>
          </p:cNvSpPr>
          <p:nvPr>
            <p:ph type="ftr" sz="quarter" idx="13"/>
          </p:nvPr>
        </p:nvSpPr>
        <p:spPr>
          <a:xfrm>
            <a:off x="2343150" y="8475345"/>
            <a:ext cx="21717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Datumsplatzhalter 3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zQAAPQLAAAhNwAAEAAAAA=="/>
              </a:ext>
            </a:extLst>
          </p:cNvSpPr>
          <p:nvPr>
            <p:ph type="dt" sz="half" idx="12"/>
          </p:nvPr>
        </p:nvSpPr>
        <p:spPr>
          <a:xfrm>
            <a:off x="342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2DA5-EBD6-CBDB-9826-1D8E63686E48}" type="datetime1">
              <a:t/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OverTx" preserve="1">
  <p:cSld name="Titel und zwei Zeilen, obere Zeil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QQIAABQoAAChCwAAEAAAAA=="/>
              </a:ext>
            </a:extLst>
          </p:cNvSpPr>
          <p:nvPr>
            <p:ph type="title"/>
          </p:nvPr>
        </p:nvSpPr>
        <p:spPr>
          <a:xfrm>
            <a:off x="342900" y="366395"/>
            <a:ext cx="6172200" cy="1524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EATw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A0AANwTAABzHgAAEAAAAA=="/>
              </a:ext>
            </a:extLst>
          </p:cNvSpPr>
          <p:nvPr>
            <p:ph type="obj" sz="quarter" idx="1"/>
          </p:nvPr>
        </p:nvSpPr>
        <p:spPr>
          <a:xfrm>
            <a:off x="342900" y="2133600"/>
            <a:ext cx="2885440" cy="28162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UFgAAIA0AABQoAABzHgAAEAAAAA=="/>
              </a:ext>
            </a:extLst>
          </p:cNvSpPr>
          <p:nvPr>
            <p:ph type="obj" sz="quarter" idx="2"/>
          </p:nvPr>
        </p:nvSpPr>
        <p:spPr>
          <a:xfrm>
            <a:off x="3629660" y="2133600"/>
            <a:ext cx="2885440" cy="28162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6yAAABQoAAA/MgAAEAAAAA=="/>
              </a:ext>
            </a:extLst>
          </p:cNvSpPr>
          <p:nvPr>
            <p:ph type="obj" sz="half" idx="3"/>
          </p:nvPr>
        </p:nvSpPr>
        <p:spPr>
          <a:xfrm>
            <a:off x="342900" y="5351145"/>
            <a:ext cx="6172200" cy="28168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Foliennummernplatzhalter 5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8HgAAIzQAABQoAAAhNwAAEAAAAA=="/>
              </a:ext>
            </a:extLst>
          </p:cNvSpPr>
          <p:nvPr>
            <p:ph type="sldNum" sz="quarter" idx="14"/>
          </p:nvPr>
        </p:nvSpPr>
        <p:spPr>
          <a:xfrm>
            <a:off x="4914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68A1-EFD6-CB9E-9826-19CB26686E4C}" type="slidenum">
              <a:t/>
            </a:fld>
          </a:p>
        </p:txBody>
      </p:sp>
      <p:sp>
        <p:nvSpPr>
          <p:cNvPr id="7" name="Fußzeilenplatzhalter 4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DgAAIzQAAMYbAAAhNwAAEAAAAA=="/>
              </a:ext>
            </a:extLst>
          </p:cNvSpPr>
          <p:nvPr>
            <p:ph type="ftr" sz="quarter" idx="13"/>
          </p:nvPr>
        </p:nvSpPr>
        <p:spPr>
          <a:xfrm>
            <a:off x="2343150" y="8475345"/>
            <a:ext cx="21717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Datumsplatzhalter 3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YAMw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zQAAPQLAAAhNwAAEAAAAA=="/>
              </a:ext>
            </a:extLst>
          </p:cNvSpPr>
          <p:nvPr>
            <p:ph type="dt" sz="half" idx="12"/>
          </p:nvPr>
        </p:nvSpPr>
        <p:spPr>
          <a:xfrm>
            <a:off x="342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63B8-F6D6-CB95-9826-00C02D686E55}" type="datetime1">
              <a:t/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r="http://schemas.openxmlformats.org/officeDocument/2006/relationships" xmlns:a="http://schemas.openxmlformats.org/drawing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QQIAABQoAAChCwAAEAAAAA=="/>
              </a:ext>
            </a:extLst>
          </p:cNvSpPr>
          <p:nvPr>
            <p:ph type="title"/>
          </p:nvPr>
        </p:nvSpPr>
        <p:spPr>
          <a:xfrm>
            <a:off x="342900" y="366395"/>
            <a:ext cx="6172200" cy="1524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A0AABQoAAA/MgAAEAAAAA=="/>
              </a:ext>
            </a:extLst>
          </p:cNvSpPr>
          <p:nvPr>
            <p:ph type="obj" idx="1"/>
          </p:nvPr>
        </p:nvSpPr>
        <p:spPr>
          <a:xfrm>
            <a:off x="342900" y="2133600"/>
            <a:ext cx="6172200" cy="603440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4" name="Foliennummernplatzhalter 5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8HgAAIzQAABQoAAAhNwAAEAAAAA=="/>
              </a:ext>
            </a:extLst>
          </p:cNvSpPr>
          <p:nvPr>
            <p:ph type="sldNum" sz="quarter" idx="14"/>
          </p:nvPr>
        </p:nvSpPr>
        <p:spPr>
          <a:xfrm>
            <a:off x="4914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17E1-AFD6-CBE1-9826-59B459686E0C}" type="slidenum">
              <a:t/>
            </a:fld>
          </a:p>
        </p:txBody>
      </p:sp>
      <p:sp>
        <p:nvSpPr>
          <p:cNvPr id="5" name="Fußzeilenplatzhalter 4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DgAAIzQAAMYbAAAhNwAAEAAAAA=="/>
              </a:ext>
            </a:extLst>
          </p:cNvSpPr>
          <p:nvPr>
            <p:ph type="ftr" sz="quarter" idx="13"/>
          </p:nvPr>
        </p:nvSpPr>
        <p:spPr>
          <a:xfrm>
            <a:off x="2343150" y="8475345"/>
            <a:ext cx="21717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</a:p>
        </p:txBody>
      </p:sp>
      <p:sp>
        <p:nvSpPr>
          <p:cNvPr id="6" name="Datumsplatzhalter 3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zQAAPQLAAAhNwAAEAAAAA=="/>
              </a:ext>
            </a:extLst>
          </p:cNvSpPr>
          <p:nvPr>
            <p:ph type="dt" sz="half" idx="12"/>
          </p:nvPr>
        </p:nvSpPr>
        <p:spPr>
          <a:xfrm>
            <a:off x="342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0D66-28D6-CBFB-9826-DEAE43686E8B}" type="datetime1">
              <a:t/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" preserve="1">
  <p:cSld name="Titel und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QQIAABQoAAChCwAAEAAAAA=="/>
              </a:ext>
            </a:extLst>
          </p:cNvSpPr>
          <p:nvPr>
            <p:ph type="title"/>
          </p:nvPr>
        </p:nvSpPr>
        <p:spPr>
          <a:xfrm>
            <a:off x="342900" y="366395"/>
            <a:ext cx="6172200" cy="1524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A0AANwTAAA/MgAAEAAAAA=="/>
              </a:ext>
            </a:extLst>
          </p:cNvSpPr>
          <p:nvPr>
            <p:ph type="obj" sz="half" idx="1"/>
          </p:nvPr>
        </p:nvSpPr>
        <p:spPr>
          <a:xfrm>
            <a:off x="342900" y="2133600"/>
            <a:ext cx="2885440" cy="603440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Objekt2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UFgAAIA0AABQoAAA/MgAAEAAAAA=="/>
              </a:ext>
            </a:extLst>
          </p:cNvSpPr>
          <p:nvPr>
            <p:ph type="obj" sz="half" idx="2"/>
          </p:nvPr>
        </p:nvSpPr>
        <p:spPr>
          <a:xfrm>
            <a:off x="3629660" y="2133600"/>
            <a:ext cx="2885440" cy="603440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8HgAAIzQAABQoAAAhNwAAEAAAAA=="/>
              </a:ext>
            </a:extLst>
          </p:cNvSpPr>
          <p:nvPr>
            <p:ph type="sldNum" sz="quarter" idx="14"/>
          </p:nvPr>
        </p:nvSpPr>
        <p:spPr>
          <a:xfrm>
            <a:off x="4914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3E59-17D6-CBC8-9826-E19D70686EB4}" type="slidenum">
              <a:t/>
            </a:fld>
          </a:p>
        </p:txBody>
      </p:sp>
      <p:sp>
        <p:nvSpPr>
          <p:cNvPr id="6" name="Fußzeilenplatzhalter 4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DgAAIzQAAMYbAAAhNwAAEAAAAA=="/>
              </a:ext>
            </a:extLst>
          </p:cNvSpPr>
          <p:nvPr>
            <p:ph type="ftr" sz="quarter" idx="13"/>
          </p:nvPr>
        </p:nvSpPr>
        <p:spPr>
          <a:xfrm>
            <a:off x="2343150" y="8475345"/>
            <a:ext cx="21717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</a:p>
        </p:txBody>
      </p:sp>
      <p:sp>
        <p:nvSpPr>
          <p:cNvPr id="7" name="Datumsplatzhalter 3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zQAAPQLAAAhNwAAEAAAAA=="/>
              </a:ext>
            </a:extLst>
          </p:cNvSpPr>
          <p:nvPr>
            <p:ph type="dt" sz="half" idx="12"/>
          </p:nvPr>
        </p:nvSpPr>
        <p:spPr>
          <a:xfrm>
            <a:off x="342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1BA3-EDD6-CBED-9826-1BB855686E4E}" type="datetime1">
              <a:t/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r="http://schemas.openxmlformats.org/officeDocument/2006/relationships" xmlns:a="http://schemas.openxmlformats.org/drawing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QQIAABQoAAChCwAAEAAAAA=="/>
              </a:ext>
            </a:extLst>
          </p:cNvSpPr>
          <p:nvPr>
            <p:ph type="title"/>
          </p:nvPr>
        </p:nvSpPr>
        <p:spPr>
          <a:xfrm>
            <a:off x="342900" y="366395"/>
            <a:ext cx="6172200" cy="1524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Foliennummernplatzhalter 5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8HgAAIzQAABQoAAAhNwAAEAAAAA=="/>
              </a:ext>
            </a:extLst>
          </p:cNvSpPr>
          <p:nvPr>
            <p:ph type="sldNum" sz="quarter" idx="14"/>
          </p:nvPr>
        </p:nvSpPr>
        <p:spPr>
          <a:xfrm>
            <a:off x="4914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27AF-E1D6-CBD1-9826-178469686E42}" type="slidenum">
              <a:t/>
            </a:fld>
          </a:p>
        </p:txBody>
      </p:sp>
      <p:sp>
        <p:nvSpPr>
          <p:cNvPr id="4" name="Fußzeilenplatzhalter 4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DgAAIzQAAMYbAAAhNwAAEAAAAA=="/>
              </a:ext>
            </a:extLst>
          </p:cNvSpPr>
          <p:nvPr>
            <p:ph type="ftr" sz="quarter" idx="13"/>
          </p:nvPr>
        </p:nvSpPr>
        <p:spPr>
          <a:xfrm>
            <a:off x="2343150" y="8475345"/>
            <a:ext cx="21717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</a:p>
        </p:txBody>
      </p:sp>
      <p:sp>
        <p:nvSpPr>
          <p:cNvPr id="5" name="Datumsplatzhalter 3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zQAAPQLAAAhNwAAEAAAAA=="/>
              </a:ext>
            </a:extLst>
          </p:cNvSpPr>
          <p:nvPr>
            <p:ph type="dt" sz="half" idx="12"/>
          </p:nvPr>
        </p:nvSpPr>
        <p:spPr>
          <a:xfrm>
            <a:off x="342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2247-09D6-CBD4-9826-FF816C686EAA}" type="datetime1">
              <a:t/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r="http://schemas.openxmlformats.org/officeDocument/2006/relationships" xmlns:a="http://schemas.openxmlformats.org/drawing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8A/w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8HgAAIzQAABQoAAAhNwAAEAAAAA=="/>
              </a:ext>
            </a:extLst>
          </p:cNvSpPr>
          <p:nvPr>
            <p:ph type="sldNum" sz="quarter" idx="14"/>
          </p:nvPr>
        </p:nvSpPr>
        <p:spPr>
          <a:xfrm>
            <a:off x="4914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7446-08D6-CB82-9826-FED73A686EAB}" type="slidenum">
              <a:t/>
            </a:fld>
          </a:p>
        </p:txBody>
      </p:sp>
      <p:sp>
        <p:nvSpPr>
          <p:cNvPr id="3" name="Fußzeilenplatzhalter 4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DgAAIzQAAMYbAAAhNwAAEAAAAA=="/>
              </a:ext>
            </a:extLst>
          </p:cNvSpPr>
          <p:nvPr>
            <p:ph type="ftr" sz="quarter" idx="13"/>
          </p:nvPr>
        </p:nvSpPr>
        <p:spPr>
          <a:xfrm>
            <a:off x="2343150" y="8475345"/>
            <a:ext cx="21717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zQAAPQLAAAhNwAAEAAAAA=="/>
              </a:ext>
            </a:extLst>
          </p:cNvSpPr>
          <p:nvPr>
            <p:ph type="dt" sz="half" idx="12"/>
          </p:nvPr>
        </p:nvSpPr>
        <p:spPr>
          <a:xfrm>
            <a:off x="342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07E2-ACD6-CBF1-9826-5AA449686E0F}" type="datetime1">
              <a:t/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r="http://schemas.openxmlformats.org/officeDocument/2006/relationships" xmlns:a="http://schemas.openxmlformats.org/drawingml/2006/main" type="objOnly" preserve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kt1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8DrOc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QQIAABQoAAA/MgAAEAAAAA=="/>
              </a:ext>
            </a:extLst>
          </p:cNvSpPr>
          <p:nvPr>
            <p:ph type="obj"/>
          </p:nvPr>
        </p:nvSpPr>
        <p:spPr>
          <a:xfrm>
            <a:off x="342900" y="366395"/>
            <a:ext cx="6172200" cy="78016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Foliennummernplatzhalter 5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8HgAAIzQAABQoAAAhNwAAEAAAAA=="/>
              </a:ext>
            </a:extLst>
          </p:cNvSpPr>
          <p:nvPr>
            <p:ph type="sldNum" sz="quarter" idx="14"/>
          </p:nvPr>
        </p:nvSpPr>
        <p:spPr>
          <a:xfrm>
            <a:off x="4914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5B42-0CD6-CBAD-9826-FAF815686EAF}" type="slidenum">
              <a:t/>
            </a:fld>
          </a:p>
        </p:txBody>
      </p:sp>
      <p:sp>
        <p:nvSpPr>
          <p:cNvPr id="4" name="Fußzeilenplatzhalter 4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DgAAIzQAAMYbAAAhNwAAEAAAAA=="/>
              </a:ext>
            </a:extLst>
          </p:cNvSpPr>
          <p:nvPr>
            <p:ph type="ftr" sz="quarter" idx="13"/>
          </p:nvPr>
        </p:nvSpPr>
        <p:spPr>
          <a:xfrm>
            <a:off x="2343150" y="8475345"/>
            <a:ext cx="21717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</a:p>
        </p:txBody>
      </p:sp>
      <p:sp>
        <p:nvSpPr>
          <p:cNvPr id="5" name="Datumsplatzhalter 3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zQAAPQLAAAhNwAAEAAAAA=="/>
              </a:ext>
            </a:extLst>
          </p:cNvSpPr>
          <p:nvPr>
            <p:ph type="dt" sz="half" idx="12"/>
          </p:nvPr>
        </p:nvSpPr>
        <p:spPr>
          <a:xfrm>
            <a:off x="342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0CAA-E4D6-CBFA-9826-12AF42686E47}" type="datetime1">
              <a:t/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r="http://schemas.openxmlformats.org/officeDocument/2006/relationships" xmlns:a="http://schemas.openxmlformats.org/drawingml/2006/main" type="objOverTx" preserve="1">
  <p:cSld name="Titel und zwei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QQIAABQoAAChCwAAEAAAAA=="/>
              </a:ext>
            </a:extLst>
          </p:cNvSpPr>
          <p:nvPr>
            <p:ph type="title"/>
          </p:nvPr>
        </p:nvSpPr>
        <p:spPr>
          <a:xfrm>
            <a:off x="342900" y="366395"/>
            <a:ext cx="6172200" cy="1524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A0AABQoAABzHgAAEAAAAA=="/>
              </a:ext>
            </a:extLst>
          </p:cNvSpPr>
          <p:nvPr>
            <p:ph type="obj" sz="half" idx="1"/>
          </p:nvPr>
        </p:nvSpPr>
        <p:spPr>
          <a:xfrm>
            <a:off x="342900" y="2133600"/>
            <a:ext cx="6172200" cy="28162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Objekt2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uS/Xc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6yAAABQoAAA/MgAAEAAAAA=="/>
              </a:ext>
            </a:extLst>
          </p:cNvSpPr>
          <p:nvPr>
            <p:ph type="obj" sz="half" idx="2"/>
          </p:nvPr>
        </p:nvSpPr>
        <p:spPr>
          <a:xfrm>
            <a:off x="342900" y="5351145"/>
            <a:ext cx="6172200" cy="28168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8HgAAIzQAABQoAAAhNwAAEAAAAA=="/>
              </a:ext>
            </a:extLst>
          </p:cNvSpPr>
          <p:nvPr>
            <p:ph type="sldNum" sz="quarter" idx="14"/>
          </p:nvPr>
        </p:nvSpPr>
        <p:spPr>
          <a:xfrm>
            <a:off x="4914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1A8F-C1D6-CBEC-9826-37B954686E62}" type="slidenum">
              <a:t/>
            </a:fld>
          </a:p>
        </p:txBody>
      </p:sp>
      <p:sp>
        <p:nvSpPr>
          <p:cNvPr id="6" name="Fußzeilenplatzhalter 4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DgAAIzQAAMYbAAAhNwAAEAAAAA=="/>
              </a:ext>
            </a:extLst>
          </p:cNvSpPr>
          <p:nvPr>
            <p:ph type="ftr" sz="quarter" idx="13"/>
          </p:nvPr>
        </p:nvSpPr>
        <p:spPr>
          <a:xfrm>
            <a:off x="2343150" y="8475345"/>
            <a:ext cx="21717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</a:p>
        </p:txBody>
      </p:sp>
      <p:sp>
        <p:nvSpPr>
          <p:cNvPr id="7" name="Datumsplatzhalter 3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zQAAPQLAAAhNwAAEAAAAA=="/>
              </a:ext>
            </a:extLst>
          </p:cNvSpPr>
          <p:nvPr>
            <p:ph type="dt" sz="half" idx="12"/>
          </p:nvPr>
        </p:nvSpPr>
        <p:spPr>
          <a:xfrm>
            <a:off x="342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3CAD-E3D6-CBCA-9826-159F72686E40}" type="datetime1">
              <a:t/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r="http://schemas.openxmlformats.org/officeDocument/2006/relationships" xmlns:a="http://schemas.openxmlformats.org/drawing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QQIAABQoAAChCwAAEAAAAA=="/>
              </a:ext>
            </a:extLst>
          </p:cNvSpPr>
          <p:nvPr>
            <p:ph type="title"/>
          </p:nvPr>
        </p:nvSpPr>
        <p:spPr>
          <a:xfrm>
            <a:off x="342900" y="366395"/>
            <a:ext cx="6172200" cy="1524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A0AANwTAABzHgAAEAAAAA=="/>
              </a:ext>
            </a:extLst>
          </p:cNvSpPr>
          <p:nvPr>
            <p:ph type="obj" sz="quarter" idx="1"/>
          </p:nvPr>
        </p:nvSpPr>
        <p:spPr>
          <a:xfrm>
            <a:off x="342900" y="2133600"/>
            <a:ext cx="2885440" cy="28162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Objekt2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UFgAAIA0AABQoAABzHgAAEAAAAA=="/>
              </a:ext>
            </a:extLst>
          </p:cNvSpPr>
          <p:nvPr>
            <p:ph type="obj" sz="quarter" idx="2"/>
          </p:nvPr>
        </p:nvSpPr>
        <p:spPr>
          <a:xfrm>
            <a:off x="3629660" y="2133600"/>
            <a:ext cx="2885440" cy="28162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Objekt4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6yAAANwTAAA/MgAAEAAAAA=="/>
              </a:ext>
            </a:extLst>
          </p:cNvSpPr>
          <p:nvPr>
            <p:ph type="obj" sz="quarter" idx="3"/>
          </p:nvPr>
        </p:nvSpPr>
        <p:spPr>
          <a:xfrm>
            <a:off x="342900" y="5351145"/>
            <a:ext cx="2885440" cy="28168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Objekt3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UFgAA6yAAABQoAAA/MgAAEAAAAA=="/>
              </a:ext>
            </a:extLst>
          </p:cNvSpPr>
          <p:nvPr>
            <p:ph type="obj" sz="quarter" idx="4"/>
          </p:nvPr>
        </p:nvSpPr>
        <p:spPr>
          <a:xfrm>
            <a:off x="3629660" y="5351145"/>
            <a:ext cx="2885440" cy="28168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7" name="Foliennummernplatzhalter 5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8HgAAIzQAABQoAAAhNwAAEAAAAA=="/>
              </a:ext>
            </a:extLst>
          </p:cNvSpPr>
          <p:nvPr>
            <p:ph type="sldNum" sz="quarter" idx="14"/>
          </p:nvPr>
        </p:nvSpPr>
        <p:spPr>
          <a:xfrm>
            <a:off x="4914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4564-2AD6-CBB3-9826-DCE60B686E89}" type="slidenum">
              <a:t/>
            </a:fld>
          </a:p>
        </p:txBody>
      </p:sp>
      <p:sp>
        <p:nvSpPr>
          <p:cNvPr id="8" name="Fußzeilenplatzhalter 4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DgAAIzQAAMYbAAAhNwAAEAAAAA=="/>
              </a:ext>
            </a:extLst>
          </p:cNvSpPr>
          <p:nvPr>
            <p:ph type="ftr" sz="quarter" idx="13"/>
          </p:nvPr>
        </p:nvSpPr>
        <p:spPr>
          <a:xfrm>
            <a:off x="2343150" y="8475345"/>
            <a:ext cx="21717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</a:p>
        </p:txBody>
      </p:sp>
      <p:sp>
        <p:nvSpPr>
          <p:cNvPr id="9" name="Datumsplatzhalter 3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zQAAPQLAAAhNwAAEAAAAA=="/>
              </a:ext>
            </a:extLst>
          </p:cNvSpPr>
          <p:nvPr>
            <p:ph type="dt" sz="half" idx="12"/>
          </p:nvPr>
        </p:nvSpPr>
        <p:spPr>
          <a:xfrm>
            <a:off x="342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6791-DFD6-CB91-9826-29C429686E7C}" type="datetime1">
              <a:t/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r="http://schemas.openxmlformats.org/officeDocument/2006/relationships" xmlns:a="http://schemas.openxmlformats.org/drawingml/2006/main" type="objAndTwoObj" preserve="1">
  <p:cSld name="Titel und zwei Spalten, rechte Spalt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QQIAABQoAAChCwAAEAAAAA=="/>
              </a:ext>
            </a:extLst>
          </p:cNvSpPr>
          <p:nvPr>
            <p:ph type="title"/>
          </p:nvPr>
        </p:nvSpPr>
        <p:spPr>
          <a:xfrm>
            <a:off x="342900" y="366395"/>
            <a:ext cx="6172200" cy="1524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A0AANwTAAA/MgAAEAAAAA=="/>
              </a:ext>
            </a:extLst>
          </p:cNvSpPr>
          <p:nvPr>
            <p:ph type="obj" sz="half" idx="1"/>
          </p:nvPr>
        </p:nvSpPr>
        <p:spPr>
          <a:xfrm>
            <a:off x="342900" y="2133600"/>
            <a:ext cx="2885440" cy="603440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UFgAAIA0AABQoAABzHgAAEAAAAA=="/>
              </a:ext>
            </a:extLst>
          </p:cNvSpPr>
          <p:nvPr>
            <p:ph type="obj" sz="quarter" idx="2"/>
          </p:nvPr>
        </p:nvSpPr>
        <p:spPr>
          <a:xfrm>
            <a:off x="3629660" y="2133600"/>
            <a:ext cx="2885440" cy="28162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UFgAA6yAAABQoAAA/MgAAEAAAAA=="/>
              </a:ext>
            </a:extLst>
          </p:cNvSpPr>
          <p:nvPr>
            <p:ph type="obj" sz="quarter" idx="3"/>
          </p:nvPr>
        </p:nvSpPr>
        <p:spPr>
          <a:xfrm>
            <a:off x="3629660" y="5351145"/>
            <a:ext cx="2885440" cy="28168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Foliennummernplatzhalter 5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8HgAAIzQAABQoAAAhNwAAEAAAAA=="/>
              </a:ext>
            </a:extLst>
          </p:cNvSpPr>
          <p:nvPr>
            <p:ph type="sldNum" sz="quarter" idx="14"/>
          </p:nvPr>
        </p:nvSpPr>
        <p:spPr>
          <a:xfrm>
            <a:off x="4914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6052-1CD6-CB96-9826-EAC32E686EBF}" type="slidenum">
              <a:t/>
            </a:fld>
          </a:p>
        </p:txBody>
      </p:sp>
      <p:sp>
        <p:nvSpPr>
          <p:cNvPr id="7" name="Fußzeilenplatzhalter 4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DgAAIzQAAMYbAAAhNwAAEAAAAA=="/>
              </a:ext>
            </a:extLst>
          </p:cNvSpPr>
          <p:nvPr>
            <p:ph type="ftr" sz="quarter" idx="13"/>
          </p:nvPr>
        </p:nvSpPr>
        <p:spPr>
          <a:xfrm>
            <a:off x="2343150" y="8475345"/>
            <a:ext cx="21717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Datumsplatzhalter 3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zQAAPQLAAAhNwAAEAAAAA=="/>
              </a:ext>
            </a:extLst>
          </p:cNvSpPr>
          <p:nvPr>
            <p:ph type="dt" sz="half" idx="12"/>
          </p:nvPr>
        </p:nvSpPr>
        <p:spPr>
          <a:xfrm>
            <a:off x="342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>
                <a:solidFill>
                  <a:srgbClr val="8C8C8C"/>
                </a:solidFill>
              </a:defRPr>
            </a:pPr>
            <a:fld id="{3B9E5DE2-ACD6-CBAB-9826-5AFE13686E0F}" type="datetime1">
              <a:t/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QQIAABQoAAChCwAAEAAAAA=="/>
              </a:ext>
            </a:extLst>
          </p:cNvSpPr>
          <p:nvPr>
            <p:ph type="title"/>
          </p:nvPr>
        </p:nvSpPr>
        <p:spPr>
          <a:xfrm>
            <a:off x="342900" y="366395"/>
            <a:ext cx="6172200" cy="1524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4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Titelmasterformat durch Klicken bearbeiten</a:t>
            </a:r>
          </a:p>
        </p:txBody>
      </p:sp>
      <p:sp>
        <p:nvSpPr>
          <p:cNvPr id="3" name="Textplatzhalter 2"/>
          <p:cNvSpPr>
            <a:spLocks noGrp="1" noChangeArrowheads="1"/>
            <a:extLst>
              <a:ext uri="smNativeData">
                <pr:smNativeData xmlns:pr="smNativeData" val="SMDATA_12_Qyfe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A0AABQoAAA/MgAAEAAAAA=="/>
              </a:ext>
            </a:extLst>
          </p:cNvSpPr>
          <p:nvPr>
            <p:ph type="body" idx="1"/>
          </p:nvPr>
        </p:nvSpPr>
        <p:spPr>
          <a:xfrm>
            <a:off x="342900" y="2133600"/>
            <a:ext cx="6172200" cy="603440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32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de-de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32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Textmasterformate durch Klicken bearbeiten</a:t>
            </a:r>
          </a:p>
          <a:p>
            <a:pPr lvl="1"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Zweite Ebene</a:t>
            </a:r>
          </a:p>
          <a:p>
            <a:pPr lvl="2"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Dritte Ebene</a:t>
            </a:r>
          </a:p>
          <a:p>
            <a:pPr lvl="3"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Vierte Ebene</a:t>
            </a:r>
          </a:p>
          <a:p>
            <a:pPr lvl="4"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de-de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Fünfte Ebene</a:t>
            </a:r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cAgAAIzQAAPQLAAAhNwAAEAAAAA=="/>
              </a:ext>
            </a:extLst>
          </p:cNvSpPr>
          <p:nvPr>
            <p:ph type="dt" sz="half" idx="2"/>
          </p:nvPr>
        </p:nvSpPr>
        <p:spPr>
          <a:xfrm>
            <a:off x="342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3B9E07AC-E2D6-CBF1-9826-14A449686E41}" type="datetime1">
              <a:t/>
            </a:fld>
          </a:p>
        </p:txBody>
      </p:sp>
      <p:sp>
        <p:nvSpPr>
          <p:cNvPr id="5" name="Fußzeilenplatzhalter 4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DgAAIzQAAMYbAAAhNwAAEAAAAA=="/>
              </a:ext>
            </a:extLst>
          </p:cNvSpPr>
          <p:nvPr>
            <p:ph type="ftr" sz="quarter" idx="3"/>
          </p:nvPr>
        </p:nvSpPr>
        <p:spPr>
          <a:xfrm>
            <a:off x="2343150" y="8475345"/>
            <a:ext cx="21717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</p:txBody>
      </p:sp>
      <p:sp>
        <p:nvSpPr>
          <p:cNvPr id="6" name="Foliennummernplatzhalter 5"/>
          <p:cNvSpPr>
            <a:spLocks noGrp="1" noChangeArrowheads="1"/>
            <a:extLst>
              <a:ext uri="smNativeData">
                <pr:smNativeData xmlns:pr="smNativeData" val="SMDATA_12_Qyfe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8HgAAIzQAABQoAAAhNwAAEAAAAA=="/>
              </a:ext>
            </a:extLst>
          </p:cNvSpPr>
          <p:nvPr>
            <p:ph type="sldNum" sz="quarter" idx="4"/>
          </p:nvPr>
        </p:nvSpPr>
        <p:spPr>
          <a:xfrm>
            <a:off x="4914900" y="8475345"/>
            <a:ext cx="1600200" cy="4864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3B9E2099-D7D6-CBD6-9826-21836E686E74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32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de-de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body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chuetzenverein-schwarzachthal.de/index_htm_files/15783.png"/>
          <p:cNvPicPr>
            <a:picLocks noChangeAspect="1"/>
            <a:extLst>
              <a:ext uri="smNativeData">
                <pr:smNativeData xmlns:pr="smNativeData" val="SMDATA_14_QyfeW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B/f38A7uzhA8zMzADAwP8Af39/AAAAAAAAAAAAAAAAAP///wAAAAAAIQAAABgAAAAUAAAA7wIAAPoFAACOJwAAKBQAAB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76885" y="971550"/>
            <a:ext cx="5953125" cy="230505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3" name="Rechteck 5"/>
          <p:cNvSpPr>
            <a:extLst>
              <a:ext uri="smNativeData">
                <pr:smNativeData xmlns:pr="smNativeData" val="SMDATA_12_QyfeW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LCwAA/QEAAEwdAAA1BQAAECAAAA=="/>
              </a:ext>
            </a:extLst>
          </p:cNvSpPr>
          <p:nvPr/>
        </p:nvSpPr>
        <p:spPr>
          <a:xfrm>
            <a:off x="1917065" y="323215"/>
            <a:ext cx="2845435" cy="52324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800" b="1">
                <a:solidFill>
                  <a:srgbClr val="C0D1FA"/>
                </a:solidFill>
              </a:rPr>
              <a:t>Saison 2017/2018</a:t>
            </a:r>
            <a:endParaRPr lang="de-de" sz="2800" b="1">
              <a:solidFill>
                <a:srgbClr val="C0D1FA"/>
              </a:solidFill>
            </a:endParaRPr>
          </a:p>
        </p:txBody>
      </p:sp>
      <p:pic>
        <p:nvPicPr>
          <p:cNvPr id="4" name="Picture 1" descr="C:\Users\Mario\Desktop\13.10.jpg"/>
          <p:cNvPicPr>
            <a:picLocks noChangeAspect="1"/>
            <a:extLst>
              <a:ext uri="smNativeData">
                <pr:smNativeData xmlns:pr="smNativeData" val="SMDATA_14_QyfeW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B/f38A7uzhA8zMzADAwP8Af39/AAAAAAAAAAAAAAAAAP///wAAAAAAIQAAABgAAAAUAAAA7wIAAAoVAACzJwAAdB0AAB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76885" y="3420110"/>
            <a:ext cx="5976620" cy="136779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5" name="Grafik2" descr="C:\Users\Mario\Desktop\20.10.jpg"/>
          <p:cNvPicPr>
            <a:picLocks noChangeAspect="1"/>
            <a:extLst>
              <a:ext uri="smNativeData">
                <pr:smNativeData xmlns:pr="smNativeData" val="SMDATA_14_QyfeW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ENEDAAAABAAAAAAAAAAAAAAAAAAAAAAAAAAHgAAAGgAAAAAAAAAAAAAAAAAAAAAAAAAAAAAABAnAAAQJwAAAAAAAAAAAAAAAAAAAAAAAAAAAAAAAAAAAAAAAAAAAAAUAAAAAAAAAMDA/wAAAAAAZAAAADIAAAAAAAAAZAAAAAAAAAB/f38ACgAAAB8AAABUAAAAT4G9Bf///wEAAAAAAAAAAAAAAAAAAAAAAAAAAAAAAAAAAAAAAAAAAAAAAAB/f38A7uzhA8zMzADAwP8Af39/AAAAAAAAAAAAAAAAAP///wAAAAAAIQAAABgAAAAUAAAA7wIAAFceAACzJwAApCcAAB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76885" y="4932045"/>
            <a:ext cx="5976620" cy="15119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6" name="Grafik1" descr="C:\Users\Mario\Desktop\27.10.jpg"/>
          <p:cNvPicPr>
            <a:picLocks noChangeAspect="1"/>
            <a:extLst>
              <a:ext uri="smNativeData">
                <pr:smNativeData xmlns:pr="smNativeData" val="SMDATA_14_QyfeW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eAB4ADAAAABAAAAAAAAAAAAAAAAAAAAAAAAAAHgAAAGgAAAAAAAAAAAAAAAAAAAAAAAAAAAAAABAnAAAQJwAAAAAAAAAAAAAAAAAAAAAAAAAAAAAAAAAAAAAAAAAAAAAUAAAAAAAAAMDA/wAAAAAAZAAAADIAAAAAAAAAZAAAAAAAAAB/f38ACgAAAB8AAABUAAAAT4G9Bf///wEAAAAAAAAAAAAAAAAAAAAAAAAAAAAAAAAAAAAAAAAAAAAAAAB/f38A7uzhA8zMzADAwP8Af39/AAAAAAAAAAAAAAAAAP///wAAAAAAIQAAABgAAAAUAAAA7wIAAIcoAACzJwAAZTQAAB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476885" y="6588125"/>
            <a:ext cx="5976620" cy="1929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o\Desktop\03.11.jpg"/>
          <p:cNvPicPr>
            <a:picLocks noChangeAspect="1"/>
            <a:extLst>
              <a:ext uri="smNativeData">
                <pr:smNativeData xmlns:pr="smNativeData" val="SMDATA_14_QyfeW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3////DAAAABAAAAAAAAAAAAAAAAAAAAAAAAAAHgAAAGgAAAAAAAAAAAAAAAAAAAAAAAAAAAAAABAnAAAQJwAAAAAAAAAAAAAAAAAAAAAAAAAAAAAAAAAAAAAAAAAAAAAUAAAAAAAAAMDA/wAAAAAAZAAAADIAAAAAAAAAZAAAAAAAAAB/f38ACgAAAB8AAABUAAAAT4G9Bf///wEAAAAAAAAAAAAAAAAAAAAAAAAAAAAAAAAAAAAAAAAAAAAAAAB/f38A7uzhA8zMzADAwP8Af39/AAAAAAAAAAAAAAAAAP///wAAAAAAIQAAABgAAAAUAAAAVgIAANUBAADxJwAAxwwAAB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79730" y="297815"/>
            <a:ext cx="6113145" cy="17792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Picture 2" descr="C:\Users\Mario\Desktop\10.11.jpg"/>
          <p:cNvPicPr>
            <a:picLocks noChangeAspect="1"/>
            <a:extLst>
              <a:ext uri="smNativeData">
                <pr:smNativeData xmlns:pr="smNativeData" val="SMDATA_14_QyfeW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gADAAAABAAAAAAAAAAAAAAAAAAAAAAAAAAHgAAAGgAAAAAAAAAAAAAAAAAAAAAAAAAAAAAABAnAAAQJwAAAAAAAAAAAAAAAAAAAAAAAAAAAAAAAAAAAAAAAAAAAAAUAAAAAAAAAMDA/wAAAAAAZAAAADIAAAAAAAAAZAAAAAAAAAB/f38ACgAAAB8AAABUAAAAT4G9Bf///wEAAAAAAAAAAAAAAAAAAAAAAAAAAAAAAAAAAAAAAAAAAAAAAAB/f38A7uzhA8zMzADAwP8Af39/AAAAAAAAAAAAAAAAAP///wAAAAAAIQAAABgAAAAUAAAASAIAABMOAADxJwAAmhwAAB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70840" y="2287905"/>
            <a:ext cx="6122035" cy="23615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4" name="Picture 2" descr="C:\Users\Mario\Desktop\24.11.jpg"/>
          <p:cNvPicPr>
            <a:picLocks noChangeAspect="1"/>
            <a:extLst>
              <a:ext uri="smNativeData">
                <pr:smNativeData xmlns:pr="smNativeData" val="SMDATA_14_QyfeW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EAAAADAAAABAAAAAAAAAAAAAAAAAAAAAAAAAAHgAAAGgAAAAAAAAAAAAAAAAAAAAAAAAAAAAAABAnAAAQJwAAAAAAAAAAAAAAAAAAAAAAAAAAAAAAAAAAAAAAAAAAAAAUAAAAAAAAAMDA/wAAAAAAZAAAADIAAAAAAAAAZAAAAAAAAAB/f38ACgAAAB8AAABUAAAAT4G9Bf///wEAAAAAAAAAAAAAAAAAAAAAAAAAAAAAAAAAAAAAAAAAAAAAAAB/f38A7uzhA8zMzADAwP8Af39/AAAAAAAAAAAAAAAAAP///wAAAAAAIQAAABgAAAAUAAAAPwIAACQeAADmJwAAEikAAB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65125" y="4899660"/>
            <a:ext cx="6120765" cy="17767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5" name="Picture 2" descr="C:\Users\Mario\Desktop\08.12.jpg"/>
          <p:cNvPicPr>
            <a:picLocks noChangeAspect="1"/>
            <a:extLst>
              <a:ext uri="smNativeData">
                <pr:smNativeData xmlns:pr="smNativeData" val="SMDATA_14_QyfeW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ENEDAAAABAAAAAAAAAAAAAAAAAAAAAAAAAAHgAAAGgAAAAAAAAAAAAAAAAAAAAAAAAAAAAAABAnAAAQJwAAAAAAAAAAAAAAAAAAAAAAAAAAAAAAAAAAAAAAAAAAAAAUAAAAAAAAAMDA/wAAAAAAZAAAADIAAAAAAAAAZAAAAAAAAAB/f38ACgAAAB8AAABUAAAAT4G9Bf///wEAAAAAAAAAAAAAAAAAAAAAAAAAAAAAAAAAAAAAAAAAAAAAAAB/f38A7uzhA8zMzADAwP8Af39/AAAAAAAAAAAAAAAAAP///wAAAAAAIQAAABgAAAAUAAAAPwIAAJoqAADmJwAAuzYAAB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365125" y="6925310"/>
            <a:ext cx="6120765" cy="197167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o\Desktop\15.12.jpg"/>
          <p:cNvPicPr>
            <a:picLocks noChangeAspect="1"/>
            <a:extLst>
              <a:ext uri="smNativeData">
                <pr:smNativeData xmlns:pr="smNativeData" val="SMDATA_14_QyfeW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5OkNEDAAAABAAAAAAAAAAAAAAAAAAAAAAAAAAHgAAAGgAAAAAAAAAAAAAAAAAAAAAAAAAAAAAABAnAAAQJwAAAAAAAAAAAAAAAAAAAAAAAAAAAAAAAAAAAAAAAAAAAAAUAAAAAAAAAMDA/wAAAAAAZAAAADIAAAAAAAAAZAAAAAAAAAB/f38ACgAAAB8AAABUAAAAT4G9Bf///wEAAAAAAAAAAAAAAAAAAAAAAAAAAAAAAAAAAAAAAAAAAAAAAAB/f38A7uzhA8zMzADAwP8Af39/AAAAAAAAAAAAAAAAAP///wAAAAAAIQAAABgAAAAUAAAAmgEAAIwBAAAkKAAAgwsAAB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60350" y="251460"/>
            <a:ext cx="6264910" cy="161988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Picture 2" descr="C:\Users\Mario\Desktop\05.01.jpg"/>
          <p:cNvPicPr>
            <a:picLocks noChangeAspect="1"/>
            <a:extLst>
              <a:ext uri="smNativeData">
                <pr:smNativeData xmlns:pr="smNativeData" val="SMDATA_14_QyfeW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B/f38A7uzhA8zMzADAwP8Af39/AAAAAAAAAAAAAAAAAP///wAAAAAAIQAAABgAAAAUAAAAuwEAAC4MAAAkKAAAlRgAAB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81305" y="1979930"/>
            <a:ext cx="6243955" cy="2016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4" name="Picture 2" descr="C:\Users\Mario\Desktop\12.01.jpg"/>
          <p:cNvPicPr>
            <a:picLocks noChangeAspect="1"/>
            <a:extLst>
              <a:ext uri="smNativeData">
                <pr:smNativeData xmlns:pr="smNativeData" val="SMDATA_14_QyfeW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B/f38A7uzhA8zMzADAwP8Af39/AAAAAAAAAAAAAAAAAP///wAAAAAAIQAAABgAAAAUAAAAmgEAAHgZAAAkKAAAhygAAB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260350" y="4140200"/>
            <a:ext cx="6264910" cy="24479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5" name="Picture 2" descr="C:\Users\Mario\Desktop\19.01.jpg"/>
          <p:cNvPicPr>
            <a:picLocks noChangeAspect="1"/>
            <a:extLst>
              <a:ext uri="smNativeData">
                <pr:smNativeData xmlns:pr="smNativeData" val="SMDATA_14_QyfeW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ENEDAAAABAAAAAAAAAAAAAAAAAAAAAAAAAAHgAAAGgAAAAAAAAAAAAAAAAAAAAAAAAAAAAAABAnAAAQJwAAAAAAAAAAAAAAAAAAAAAAAAAAAAAAAAAAAAAAAAAAAAAUAAAAAAAAAMDA/wAAAAAAZAAAADIAAAAAAAAAZAAAAAAAAAB/f38ACgAAAB8AAABUAAAAT4G9Bf///wEAAAAAAAAAAAAAAAAAAAAAAAAAAAAAAAAAAAAAAAAAAAAAAAB/f38A7uzhA8zMzADAwP8Af39/AAAAAAAAAAAAAAAAAP///wAAAAAAIQAAABgAAAAUAAAAmgEAANspAAAaKAAAQzYAAB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260350" y="6804025"/>
            <a:ext cx="6258560" cy="20167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o\Desktop\26.01.jpg"/>
          <p:cNvPicPr>
            <a:picLocks noChangeAspect="1"/>
            <a:extLst>
              <a:ext uri="smNativeData">
                <pr:smNativeData xmlns:pr="smNativeData" val="SMDATA_14_QyfeW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B/f38A7uzhA8zMzADAwP8Af39/AAAAAAAAAAAAAAAAAP///wAAAAAAIQAAABgAAAAUAAAADAIAAMoBAACWKAAA8BEAAB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32740" y="290830"/>
            <a:ext cx="6264910" cy="262509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Grafik1"/>
          <p:cNvPicPr>
            <a:picLocks noChangeAspect="1"/>
            <a:extLst>
              <a:ext uri="smNativeData">
                <pr:smNativeData xmlns:pr="smNativeData" val="SMDATA_14_QyfeW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9gEAAHkTAABdKAAAuRkAAB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18770" y="3165475"/>
            <a:ext cx="6242685" cy="1016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4" name="Grafik2"/>
          <p:cNvPicPr>
            <a:picLocks noChangeAspect="1"/>
            <a:extLst>
              <a:ext uri="smNativeData">
                <pr:smNativeData xmlns:pr="smNativeData" val="SMDATA_14_QyfeW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/wEAAHIbAACcKAAAZyYAAB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24485" y="4461510"/>
            <a:ext cx="6276975" cy="178117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5" name="Grafik3"/>
          <p:cNvPicPr>
            <a:picLocks noChangeAspect="1"/>
            <a:extLst>
              <a:ext uri="smNativeData">
                <pr:smNativeData xmlns:pr="smNativeData" val="SMDATA_14_QyfeW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z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BAIAALonAACcKAAAMTAAAB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327660" y="6457950"/>
            <a:ext cx="6273800" cy="1376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1"/>
          <p:cNvPicPr>
            <a:picLocks noChangeAspect="1"/>
            <a:extLst>
              <a:ext uri="smNativeData">
                <pr:smNativeData xmlns:pr="smNativeData" val="SMDATA_14_QyfeW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NQIAAMQBAACcKAAARhAAAB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58775" y="287020"/>
            <a:ext cx="6242685" cy="235839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Grafik2"/>
          <p:cNvPicPr>
            <a:picLocks noChangeAspect="1"/>
            <a:extLst>
              <a:ext uri="smNativeData">
                <pr:smNativeData xmlns:pr="smNativeData" val="SMDATA_14_QyfeW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LwIAAN4RAACPKAAA5RwAAB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54965" y="2904490"/>
            <a:ext cx="6238240" cy="17926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4" name="Grafik3"/>
          <p:cNvPicPr>
            <a:picLocks noChangeAspect="1"/>
            <a:extLst>
              <a:ext uri="smNativeData">
                <pr:smNativeData xmlns:pr="smNativeData" val="SMDATA_14_QyfeW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uU17Z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LgIAAFAeAACcKAAAEygAAB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54330" y="4927600"/>
            <a:ext cx="6247130" cy="15868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5" name="Grafik4"/>
          <p:cNvPicPr>
            <a:picLocks noChangeAspect="1"/>
            <a:extLst>
              <a:ext uri="smNativeData">
                <pr:smNativeData xmlns:pr="smNativeData" val="SMDATA_14_QyfeW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NQIAANUpAACcKAAA0DQAAA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358775" y="6800215"/>
            <a:ext cx="6242685" cy="178498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1"/>
          <p:cNvPicPr>
            <a:picLocks noChangeAspect="1"/>
            <a:extLst>
              <a:ext uri="smNativeData">
                <pr:smNativeData xmlns:pr="smNativeData" val="SMDATA_14_QyfeW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kP3AJ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cAIAAHACAAArKAAAWgc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96240" y="396240"/>
            <a:ext cx="6133465" cy="79883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Grafik2"/>
          <p:cNvPicPr>
            <a:picLocks noChangeAspect="1"/>
            <a:extLst>
              <a:ext uri="smNativeData">
                <pr:smNativeData xmlns:pr="smNativeData" val="SMDATA_14_QyfeW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NQIAAEUJAAArKAAAaxY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58775" y="1506855"/>
            <a:ext cx="6170930" cy="21374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Mario</dc:creator>
  <cp:keywords/>
  <dc:description/>
  <cp:lastModifiedBy>Mario</cp:lastModifiedBy>
  <cp:revision>0</cp:revision>
  <dcterms:created xsi:type="dcterms:W3CDTF">2017-01-31T13:23:37Z</dcterms:created>
  <dcterms:modified xsi:type="dcterms:W3CDTF">2018-04-23T20:34:43Z</dcterms:modified>
</cp:coreProperties>
</file>