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4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E475-5CE3-46E5-BDCF-4D5BA4FC37CC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3A25-AD97-460D-BC4C-C0B312050E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\Desktop\07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755576"/>
            <a:ext cx="4505325" cy="1323975"/>
          </a:xfrm>
          <a:prstGeom prst="rect">
            <a:avLst/>
          </a:prstGeom>
          <a:noFill/>
        </p:spPr>
      </p:pic>
      <p:pic>
        <p:nvPicPr>
          <p:cNvPr id="1027" name="Picture 3" descr="C:\Users\Mario\Desktop\14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2267744"/>
            <a:ext cx="4505325" cy="1704975"/>
          </a:xfrm>
          <a:prstGeom prst="rect">
            <a:avLst/>
          </a:prstGeom>
          <a:noFill/>
        </p:spPr>
      </p:pic>
      <p:pic>
        <p:nvPicPr>
          <p:cNvPr id="1028" name="Picture 4" descr="C:\Users\Mario\Desktop\21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4211960"/>
            <a:ext cx="5172075" cy="1905000"/>
          </a:xfrm>
          <a:prstGeom prst="rect">
            <a:avLst/>
          </a:prstGeom>
          <a:noFill/>
        </p:spPr>
      </p:pic>
      <p:pic>
        <p:nvPicPr>
          <p:cNvPr id="1029" name="Picture 5" descr="C:\Users\Mario\Desktop\04.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12" y="6300192"/>
            <a:ext cx="5181600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\Desktop\11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395536"/>
            <a:ext cx="5172075" cy="3238500"/>
          </a:xfrm>
          <a:prstGeom prst="rect">
            <a:avLst/>
          </a:prstGeom>
          <a:noFill/>
        </p:spPr>
      </p:pic>
      <p:pic>
        <p:nvPicPr>
          <p:cNvPr id="2051" name="Picture 3" descr="C:\Users\Mario\Desktop\18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3851920"/>
            <a:ext cx="5172075" cy="1905000"/>
          </a:xfrm>
          <a:prstGeom prst="rect">
            <a:avLst/>
          </a:prstGeom>
          <a:noFill/>
        </p:spPr>
      </p:pic>
      <p:pic>
        <p:nvPicPr>
          <p:cNvPr id="2052" name="Picture 4" descr="C:\Users\Mario\Desktop\25.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6012160"/>
            <a:ext cx="5162550" cy="170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\Desktop\02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467544"/>
            <a:ext cx="5162550" cy="1895476"/>
          </a:xfrm>
          <a:prstGeom prst="rect">
            <a:avLst/>
          </a:prstGeom>
          <a:noFill/>
        </p:spPr>
      </p:pic>
      <p:pic>
        <p:nvPicPr>
          <p:cNvPr id="3075" name="Picture 3" descr="C:\Users\Mario\Desktop\09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2771800"/>
            <a:ext cx="5172075" cy="1714500"/>
          </a:xfrm>
          <a:prstGeom prst="rect">
            <a:avLst/>
          </a:prstGeom>
          <a:noFill/>
        </p:spPr>
      </p:pic>
      <p:pic>
        <p:nvPicPr>
          <p:cNvPr id="3076" name="Picture 4" descr="C:\Users\Mario\Desktop\16.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4932040"/>
            <a:ext cx="516255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\Desktop\27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23528"/>
            <a:ext cx="5181600" cy="1533525"/>
          </a:xfrm>
          <a:prstGeom prst="rect">
            <a:avLst/>
          </a:prstGeom>
          <a:noFill/>
        </p:spPr>
      </p:pic>
      <p:pic>
        <p:nvPicPr>
          <p:cNvPr id="2" name="Picture 2" descr="C:\Users\Mario\Desktop\03.02.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2123728"/>
            <a:ext cx="5181600" cy="2295525"/>
          </a:xfrm>
          <a:prstGeom prst="rect">
            <a:avLst/>
          </a:prstGeom>
          <a:noFill/>
        </p:spPr>
      </p:pic>
      <p:pic>
        <p:nvPicPr>
          <p:cNvPr id="3" name="Picture 2" descr="C:\Users\Mario\Desktop\10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4716016"/>
            <a:ext cx="5178897" cy="2332163"/>
          </a:xfrm>
          <a:prstGeom prst="rect">
            <a:avLst/>
          </a:prstGeom>
          <a:noFill/>
        </p:spPr>
      </p:pic>
      <p:pic>
        <p:nvPicPr>
          <p:cNvPr id="4" name="Picture 2" descr="C:\Users\Mario\Desktop\17.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720" y="7380312"/>
            <a:ext cx="5184576" cy="133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\Desktop\24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95536"/>
            <a:ext cx="5040560" cy="2552081"/>
          </a:xfrm>
          <a:prstGeom prst="rect">
            <a:avLst/>
          </a:prstGeom>
          <a:noFill/>
        </p:spPr>
      </p:pic>
      <p:pic>
        <p:nvPicPr>
          <p:cNvPr id="2" name="Picture 2" descr="C:\Users\Mario\Desktop\03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78" y="3210540"/>
            <a:ext cx="4992555" cy="2088232"/>
          </a:xfrm>
          <a:prstGeom prst="rect">
            <a:avLst/>
          </a:prstGeom>
          <a:noFill/>
        </p:spPr>
      </p:pic>
      <p:pic>
        <p:nvPicPr>
          <p:cNvPr id="3" name="Picture 2" descr="C:\Users\Mario\Desktop\10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70" y="5665639"/>
            <a:ext cx="4968552" cy="128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\Desktop\07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395536"/>
            <a:ext cx="5616624" cy="1453714"/>
          </a:xfrm>
          <a:prstGeom prst="rect">
            <a:avLst/>
          </a:prstGeom>
          <a:noFill/>
        </p:spPr>
      </p:pic>
      <p:pic>
        <p:nvPicPr>
          <p:cNvPr id="1027" name="Picture 3" descr="C:\Users\Mario\Desktop\21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2195737"/>
            <a:ext cx="5589972" cy="2160240"/>
          </a:xfrm>
          <a:prstGeom prst="rect">
            <a:avLst/>
          </a:prstGeom>
          <a:noFill/>
        </p:spPr>
      </p:pic>
      <p:pic>
        <p:nvPicPr>
          <p:cNvPr id="2" name="Picture 2" descr="C:\Users\Mario\Desktop\28.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4644008"/>
            <a:ext cx="5616624" cy="144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Folie 1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Mario</dc:creator>
  <cp:lastModifiedBy>Mario</cp:lastModifiedBy>
  <cp:revision>10</cp:revision>
  <dcterms:created xsi:type="dcterms:W3CDTF">2017-01-31T13:23:37Z</dcterms:created>
  <dcterms:modified xsi:type="dcterms:W3CDTF">2017-04-30T09:01:42Z</dcterms:modified>
</cp:coreProperties>
</file>